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70" r:id="rId6"/>
    <p:sldId id="277" r:id="rId7"/>
    <p:sldId id="271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8B21A-06CB-4D07-A0A0-F3F8C2D5CC6B}" v="667" dt="2019-10-07T19:40:10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tván Schmercz" userId="cf9fa9b8efdec978" providerId="LiveId" clId="{B658B21A-06CB-4D07-A0A0-F3F8C2D5CC6B}"/>
    <pc:docChg chg="undo redo custSel mod addSld delSld modSld">
      <pc:chgData name="István Schmercz" userId="cf9fa9b8efdec978" providerId="LiveId" clId="{B658B21A-06CB-4D07-A0A0-F3F8C2D5CC6B}" dt="2019-10-19T16:38:07.724" v="2832" actId="1076"/>
      <pc:docMkLst>
        <pc:docMk/>
      </pc:docMkLst>
      <pc:sldChg chg="addSp delSp modSp mod setClrOvrMap delDesignElem">
        <pc:chgData name="István Schmercz" userId="cf9fa9b8efdec978" providerId="LiveId" clId="{B658B21A-06CB-4D07-A0A0-F3F8C2D5CC6B}" dt="2019-10-06T11:25:32.467" v="2725" actId="26606"/>
        <pc:sldMkLst>
          <pc:docMk/>
          <pc:sldMk cId="2652203153" sldId="256"/>
        </pc:sldMkLst>
        <pc:spChg chg="mod">
          <ac:chgData name="István Schmercz" userId="cf9fa9b8efdec978" providerId="LiveId" clId="{B658B21A-06CB-4D07-A0A0-F3F8C2D5CC6B}" dt="2019-10-06T11:25:29.553" v="2722" actId="26606"/>
          <ac:spMkLst>
            <pc:docMk/>
            <pc:sldMk cId="2652203153" sldId="256"/>
            <ac:spMk id="2" creationId="{AD2F6913-F7F1-4A8C-AEB2-008C62B0B329}"/>
          </ac:spMkLst>
        </pc:spChg>
        <pc:spChg chg="mod">
          <ac:chgData name="István Schmercz" userId="cf9fa9b8efdec978" providerId="LiveId" clId="{B658B21A-06CB-4D07-A0A0-F3F8C2D5CC6B}" dt="2019-10-06T11:25:32.467" v="2725" actId="26606"/>
          <ac:spMkLst>
            <pc:docMk/>
            <pc:sldMk cId="2652203153" sldId="256"/>
            <ac:spMk id="3" creationId="{44C31F31-837E-4E46-A16A-CF4F2C2D7277}"/>
          </ac:spMkLst>
        </pc:spChg>
        <pc:spChg chg="add del">
          <ac:chgData name="István Schmercz" userId="cf9fa9b8efdec978" providerId="LiveId" clId="{B658B21A-06CB-4D07-A0A0-F3F8C2D5CC6B}" dt="2019-10-06T11:21:22.907" v="2677" actId="26606"/>
          <ac:spMkLst>
            <pc:docMk/>
            <pc:sldMk cId="2652203153" sldId="256"/>
            <ac:spMk id="17" creationId="{B8D726A5-7900-41B4-8D49-49B4A2010E7C}"/>
          </ac:spMkLst>
        </pc:spChg>
        <pc:spChg chg="add del">
          <ac:chgData name="István Schmercz" userId="cf9fa9b8efdec978" providerId="LiveId" clId="{B658B21A-06CB-4D07-A0A0-F3F8C2D5CC6B}" dt="2019-10-06T11:21:25.978" v="2679" actId="26606"/>
          <ac:spMkLst>
            <pc:docMk/>
            <pc:sldMk cId="2652203153" sldId="256"/>
            <ac:spMk id="22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1:25.978" v="2679" actId="26606"/>
          <ac:spMkLst>
            <pc:docMk/>
            <pc:sldMk cId="2652203153" sldId="256"/>
            <ac:spMk id="23" creationId="{C5373426-E26E-431D-959C-5DB96C0B6208}"/>
          </ac:spMkLst>
        </pc:spChg>
        <pc:spChg chg="add del">
          <ac:chgData name="István Schmercz" userId="cf9fa9b8efdec978" providerId="LiveId" clId="{B658B21A-06CB-4D07-A0A0-F3F8C2D5CC6B}" dt="2019-10-06T11:21:30.165" v="2681" actId="26606"/>
          <ac:spMkLst>
            <pc:docMk/>
            <pc:sldMk cId="2652203153" sldId="256"/>
            <ac:spMk id="25" creationId="{B8D726A5-7900-41B4-8D49-49B4A2010E7C}"/>
          </ac:spMkLst>
        </pc:spChg>
        <pc:spChg chg="add del">
          <ac:chgData name="István Schmercz" userId="cf9fa9b8efdec978" providerId="LiveId" clId="{B658B21A-06CB-4D07-A0A0-F3F8C2D5CC6B}" dt="2019-10-06T11:21:45.447" v="2683" actId="26606"/>
          <ac:spMkLst>
            <pc:docMk/>
            <pc:sldMk cId="2652203153" sldId="256"/>
            <ac:spMk id="28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1:50.633" v="2685" actId="26606"/>
          <ac:spMkLst>
            <pc:docMk/>
            <pc:sldMk cId="2652203153" sldId="256"/>
            <ac:spMk id="31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1:50.633" v="2685" actId="26606"/>
          <ac:spMkLst>
            <pc:docMk/>
            <pc:sldMk cId="2652203153" sldId="256"/>
            <ac:spMk id="32" creationId="{EAA48FC5-3C83-4F1B-BC33-DF0B588F8317}"/>
          </ac:spMkLst>
        </pc:spChg>
        <pc:spChg chg="del">
          <ac:chgData name="István Schmercz" userId="cf9fa9b8efdec978" providerId="LiveId" clId="{B658B21A-06CB-4D07-A0A0-F3F8C2D5CC6B}" dt="2019-10-06T11:07:39.514" v="2577"/>
          <ac:spMkLst>
            <pc:docMk/>
            <pc:sldMk cId="2652203153" sldId="256"/>
            <ac:spMk id="33" creationId="{BF9FFE17-DE95-4821-ACC1-B90C95449294}"/>
          </ac:spMkLst>
        </pc:spChg>
        <pc:spChg chg="del">
          <ac:chgData name="István Schmercz" userId="cf9fa9b8efdec978" providerId="LiveId" clId="{B658B21A-06CB-4D07-A0A0-F3F8C2D5CC6B}" dt="2019-10-06T11:07:39.514" v="2577"/>
          <ac:spMkLst>
            <pc:docMk/>
            <pc:sldMk cId="2652203153" sldId="256"/>
            <ac:spMk id="35" creationId="{03CF76AF-FF72-4430-A772-05840329020B}"/>
          </ac:spMkLst>
        </pc:spChg>
        <pc:spChg chg="add del">
          <ac:chgData name="István Schmercz" userId="cf9fa9b8efdec978" providerId="LiveId" clId="{B658B21A-06CB-4D07-A0A0-F3F8C2D5CC6B}" dt="2019-10-06T11:21:57.662" v="2687" actId="26606"/>
          <ac:spMkLst>
            <pc:docMk/>
            <pc:sldMk cId="2652203153" sldId="256"/>
            <ac:spMk id="36" creationId="{B8D726A5-7900-41B4-8D49-49B4A2010E7C}"/>
          </ac:spMkLst>
        </pc:spChg>
        <pc:spChg chg="del">
          <ac:chgData name="István Schmercz" userId="cf9fa9b8efdec978" providerId="LiveId" clId="{B658B21A-06CB-4D07-A0A0-F3F8C2D5CC6B}" dt="2019-10-06T11:07:39.514" v="2577"/>
          <ac:spMkLst>
            <pc:docMk/>
            <pc:sldMk cId="2652203153" sldId="256"/>
            <ac:spMk id="37" creationId="{0B1C8180-2FDD-4202-8C45-4057CB1AB26F}"/>
          </ac:spMkLst>
        </pc:spChg>
        <pc:spChg chg="add del">
          <ac:chgData name="István Schmercz" userId="cf9fa9b8efdec978" providerId="LiveId" clId="{B658B21A-06CB-4D07-A0A0-F3F8C2D5CC6B}" dt="2019-10-06T11:22:04.115" v="2689" actId="26606"/>
          <ac:spMkLst>
            <pc:docMk/>
            <pc:sldMk cId="2652203153" sldId="256"/>
            <ac:spMk id="40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2:04.115" v="2689" actId="26606"/>
          <ac:spMkLst>
            <pc:docMk/>
            <pc:sldMk cId="2652203153" sldId="256"/>
            <ac:spMk id="42" creationId="{C5373426-E26E-431D-959C-5DB96C0B6208}"/>
          </ac:spMkLst>
        </pc:spChg>
        <pc:spChg chg="add del">
          <ac:chgData name="István Schmercz" userId="cf9fa9b8efdec978" providerId="LiveId" clId="{B658B21A-06CB-4D07-A0A0-F3F8C2D5CC6B}" dt="2019-10-06T11:22:08.827" v="2691" actId="26606"/>
          <ac:spMkLst>
            <pc:docMk/>
            <pc:sldMk cId="2652203153" sldId="256"/>
            <ac:spMk id="46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2:12.508" v="2693" actId="26606"/>
          <ac:spMkLst>
            <pc:docMk/>
            <pc:sldMk cId="2652203153" sldId="256"/>
            <ac:spMk id="49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2:12.508" v="2693" actId="26606"/>
          <ac:spMkLst>
            <pc:docMk/>
            <pc:sldMk cId="2652203153" sldId="256"/>
            <ac:spMk id="50" creationId="{EAA48FC5-3C83-4F1B-BC33-DF0B588F8317}"/>
          </ac:spMkLst>
        </pc:spChg>
        <pc:spChg chg="add del">
          <ac:chgData name="István Schmercz" userId="cf9fa9b8efdec978" providerId="LiveId" clId="{B658B21A-06CB-4D07-A0A0-F3F8C2D5CC6B}" dt="2019-10-06T11:22:54.105" v="2698" actId="26606"/>
          <ac:spMkLst>
            <pc:docMk/>
            <pc:sldMk cId="2652203153" sldId="256"/>
            <ac:spMk id="53" creationId="{CC1CA635-2D9C-4E3E-820F-5FE35AC143B2}"/>
          </ac:spMkLst>
        </pc:spChg>
        <pc:spChg chg="add del">
          <ac:chgData name="István Schmercz" userId="cf9fa9b8efdec978" providerId="LiveId" clId="{B658B21A-06CB-4D07-A0A0-F3F8C2D5CC6B}" dt="2019-10-06T11:25:32.467" v="2725" actId="26606"/>
          <ac:spMkLst>
            <pc:docMk/>
            <pc:sldMk cId="2652203153" sldId="256"/>
            <ac:spMk id="59" creationId="{CC1CA635-2D9C-4E3E-820F-5FE35AC143B2}"/>
          </ac:spMkLst>
        </pc:spChg>
        <pc:spChg chg="add del">
          <ac:chgData name="István Schmercz" userId="cf9fa9b8efdec978" providerId="LiveId" clId="{B658B21A-06CB-4D07-A0A0-F3F8C2D5CC6B}" dt="2019-10-06T11:25:14.210" v="2712" actId="26606"/>
          <ac:spMkLst>
            <pc:docMk/>
            <pc:sldMk cId="2652203153" sldId="256"/>
            <ac:spMk id="63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5:14.210" v="2712" actId="26606"/>
          <ac:spMkLst>
            <pc:docMk/>
            <pc:sldMk cId="2652203153" sldId="256"/>
            <ac:spMk id="64" creationId="{EAA48FC5-3C83-4F1B-BC33-DF0B588F8317}"/>
          </ac:spMkLst>
        </pc:spChg>
        <pc:spChg chg="add del">
          <ac:chgData name="István Schmercz" userId="cf9fa9b8efdec978" providerId="LiveId" clId="{B658B21A-06CB-4D07-A0A0-F3F8C2D5CC6B}" dt="2019-10-06T11:25:03.306" v="2704" actId="26606"/>
          <ac:spMkLst>
            <pc:docMk/>
            <pc:sldMk cId="2652203153" sldId="256"/>
            <ac:spMk id="66" creationId="{B8D726A5-7900-41B4-8D49-49B4A2010E7C}"/>
          </ac:spMkLst>
        </pc:spChg>
        <pc:spChg chg="add del">
          <ac:chgData name="István Schmercz" userId="cf9fa9b8efdec978" providerId="LiveId" clId="{B658B21A-06CB-4D07-A0A0-F3F8C2D5CC6B}" dt="2019-10-06T11:25:19.740" v="2716" actId="26606"/>
          <ac:spMkLst>
            <pc:docMk/>
            <pc:sldMk cId="2652203153" sldId="256"/>
            <ac:spMk id="67" creationId="{CC1CA635-2D9C-4E3E-820F-5FE35AC143B2}"/>
          </ac:spMkLst>
        </pc:spChg>
        <pc:spChg chg="add del">
          <ac:chgData name="István Schmercz" userId="cf9fa9b8efdec978" providerId="LiveId" clId="{B658B21A-06CB-4D07-A0A0-F3F8C2D5CC6B}" dt="2019-10-06T11:25:04.961" v="2706" actId="26606"/>
          <ac:spMkLst>
            <pc:docMk/>
            <pc:sldMk cId="2652203153" sldId="256"/>
            <ac:spMk id="71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5:04.961" v="2706" actId="26606"/>
          <ac:spMkLst>
            <pc:docMk/>
            <pc:sldMk cId="2652203153" sldId="256"/>
            <ac:spMk id="72" creationId="{C5373426-E26E-431D-959C-5DB96C0B6208}"/>
          </ac:spMkLst>
        </pc:spChg>
        <pc:spChg chg="add del">
          <ac:chgData name="István Schmercz" userId="cf9fa9b8efdec978" providerId="LiveId" clId="{B658B21A-06CB-4D07-A0A0-F3F8C2D5CC6B}" dt="2019-10-06T11:25:21.943" v="2718" actId="26606"/>
          <ac:spMkLst>
            <pc:docMk/>
            <pc:sldMk cId="2652203153" sldId="256"/>
            <ac:spMk id="73" creationId="{A2B5AF8E-A8F5-44F6-A878-BD9D094055B4}"/>
          </ac:spMkLst>
        </pc:spChg>
        <pc:spChg chg="add del">
          <ac:chgData name="István Schmercz" userId="cf9fa9b8efdec978" providerId="LiveId" clId="{B658B21A-06CB-4D07-A0A0-F3F8C2D5CC6B}" dt="2019-10-06T11:25:06.649" v="2708" actId="26606"/>
          <ac:spMkLst>
            <pc:docMk/>
            <pc:sldMk cId="2652203153" sldId="256"/>
            <ac:spMk id="74" creationId="{CC1CA635-2D9C-4E3E-820F-5FE35AC143B2}"/>
          </ac:spMkLst>
        </pc:spChg>
        <pc:spChg chg="add del">
          <ac:chgData name="István Schmercz" userId="cf9fa9b8efdec978" providerId="LiveId" clId="{B658B21A-06CB-4D07-A0A0-F3F8C2D5CC6B}" dt="2019-10-06T11:25:27.466" v="2720" actId="26606"/>
          <ac:spMkLst>
            <pc:docMk/>
            <pc:sldMk cId="2652203153" sldId="256"/>
            <ac:spMk id="78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5:29.553" v="2722" actId="26606"/>
          <ac:spMkLst>
            <pc:docMk/>
            <pc:sldMk cId="2652203153" sldId="256"/>
            <ac:spMk id="81" creationId="{A2B5AF8E-A8F5-44F6-A878-BD9D094055B4}"/>
          </ac:spMkLst>
        </pc:spChg>
        <pc:spChg chg="add del">
          <ac:chgData name="István Schmercz" userId="cf9fa9b8efdec978" providerId="LiveId" clId="{B658B21A-06CB-4D07-A0A0-F3F8C2D5CC6B}" dt="2019-10-06T11:25:32.467" v="2724" actId="26606"/>
          <ac:spMkLst>
            <pc:docMk/>
            <pc:sldMk cId="2652203153" sldId="256"/>
            <ac:spMk id="84" creationId="{CC1CA635-2D9C-4E3E-820F-5FE35AC143B2}"/>
          </ac:spMkLst>
        </pc:spChg>
        <pc:spChg chg="add">
          <ac:chgData name="István Schmercz" userId="cf9fa9b8efdec978" providerId="LiveId" clId="{B658B21A-06CB-4D07-A0A0-F3F8C2D5CC6B}" dt="2019-10-06T11:25:32.467" v="2725" actId="26606"/>
          <ac:spMkLst>
            <pc:docMk/>
            <pc:sldMk cId="2652203153" sldId="256"/>
            <ac:spMk id="87" creationId="{CC1CA635-2D9C-4E3E-820F-5FE35AC143B2}"/>
          </ac:spMkLst>
        </pc:spChg>
        <pc:picChg chg="mod ord">
          <ac:chgData name="István Schmercz" userId="cf9fa9b8efdec978" providerId="LiveId" clId="{B658B21A-06CB-4D07-A0A0-F3F8C2D5CC6B}" dt="2019-10-06T11:25:29.553" v="2722" actId="26606"/>
          <ac:picMkLst>
            <pc:docMk/>
            <pc:sldMk cId="2652203153" sldId="256"/>
            <ac:picMk id="12" creationId="{0184BD86-779B-43CB-BE16-A3CEC461E2E7}"/>
          </ac:picMkLst>
        </pc:picChg>
        <pc:cxnChg chg="add del">
          <ac:chgData name="István Schmercz" userId="cf9fa9b8efdec978" providerId="LiveId" clId="{B658B21A-06CB-4D07-A0A0-F3F8C2D5CC6B}" dt="2019-10-06T11:21:22.907" v="2677" actId="26606"/>
          <ac:cxnSpMkLst>
            <pc:docMk/>
            <pc:sldMk cId="2652203153" sldId="256"/>
            <ac:cxnSpMk id="19" creationId="{46E49661-E258-450C-8150-A91A6B30D1CD}"/>
          </ac:cxnSpMkLst>
        </pc:cxnChg>
        <pc:cxnChg chg="add del">
          <ac:chgData name="István Schmercz" userId="cf9fa9b8efdec978" providerId="LiveId" clId="{B658B21A-06CB-4D07-A0A0-F3F8C2D5CC6B}" dt="2019-10-06T11:21:25.978" v="2679" actId="26606"/>
          <ac:cxnSpMkLst>
            <pc:docMk/>
            <pc:sldMk cId="2652203153" sldId="256"/>
            <ac:cxnSpMk id="21" creationId="{96D07482-83A3-4451-943C-B46961082957}"/>
          </ac:cxnSpMkLst>
        </pc:cxnChg>
        <pc:cxnChg chg="add del">
          <ac:chgData name="István Schmercz" userId="cf9fa9b8efdec978" providerId="LiveId" clId="{B658B21A-06CB-4D07-A0A0-F3F8C2D5CC6B}" dt="2019-10-06T11:21:30.165" v="2681" actId="26606"/>
          <ac:cxnSpMkLst>
            <pc:docMk/>
            <pc:sldMk cId="2652203153" sldId="256"/>
            <ac:cxnSpMk id="26" creationId="{46E49661-E258-450C-8150-A91A6B30D1CD}"/>
          </ac:cxnSpMkLst>
        </pc:cxnChg>
        <pc:cxnChg chg="add del">
          <ac:chgData name="István Schmercz" userId="cf9fa9b8efdec978" providerId="LiveId" clId="{B658B21A-06CB-4D07-A0A0-F3F8C2D5CC6B}" dt="2019-10-06T11:21:45.447" v="2683" actId="26606"/>
          <ac:cxnSpMkLst>
            <pc:docMk/>
            <pc:sldMk cId="2652203153" sldId="256"/>
            <ac:cxnSpMk id="29" creationId="{96D07482-83A3-4451-943C-B46961082957}"/>
          </ac:cxnSpMkLst>
        </pc:cxnChg>
        <pc:cxnChg chg="add del">
          <ac:chgData name="István Schmercz" userId="cf9fa9b8efdec978" providerId="LiveId" clId="{B658B21A-06CB-4D07-A0A0-F3F8C2D5CC6B}" dt="2019-10-06T11:21:50.633" v="2685" actId="26606"/>
          <ac:cxnSpMkLst>
            <pc:docMk/>
            <pc:sldMk cId="2652203153" sldId="256"/>
            <ac:cxnSpMk id="34" creationId="{62F01714-1A39-4194-BD47-8A9960C59985}"/>
          </ac:cxnSpMkLst>
        </pc:cxnChg>
        <pc:cxnChg chg="add del">
          <ac:chgData name="István Schmercz" userId="cf9fa9b8efdec978" providerId="LiveId" clId="{B658B21A-06CB-4D07-A0A0-F3F8C2D5CC6B}" dt="2019-10-06T11:21:57.662" v="2687" actId="26606"/>
          <ac:cxnSpMkLst>
            <pc:docMk/>
            <pc:sldMk cId="2652203153" sldId="256"/>
            <ac:cxnSpMk id="38" creationId="{46E49661-E258-450C-8150-A91A6B30D1CD}"/>
          </ac:cxnSpMkLst>
        </pc:cxnChg>
        <pc:cxnChg chg="del">
          <ac:chgData name="István Schmercz" userId="cf9fa9b8efdec978" providerId="LiveId" clId="{B658B21A-06CB-4D07-A0A0-F3F8C2D5CC6B}" dt="2019-10-06T11:07:39.514" v="2577"/>
          <ac:cxnSpMkLst>
            <pc:docMk/>
            <pc:sldMk cId="2652203153" sldId="256"/>
            <ac:cxnSpMk id="39" creationId="{D6E86CC6-13EA-4A88-86AD-CF27BF52CC95}"/>
          </ac:cxnSpMkLst>
        </pc:cxnChg>
        <pc:cxnChg chg="del">
          <ac:chgData name="István Schmercz" userId="cf9fa9b8efdec978" providerId="LiveId" clId="{B658B21A-06CB-4D07-A0A0-F3F8C2D5CC6B}" dt="2019-10-06T11:07:39.514" v="2577"/>
          <ac:cxnSpMkLst>
            <pc:docMk/>
            <pc:sldMk cId="2652203153" sldId="256"/>
            <ac:cxnSpMk id="41" creationId="{3F80B441-4F7D-4B40-8A13-FED03A1F3A16}"/>
          </ac:cxnSpMkLst>
        </pc:cxnChg>
        <pc:cxnChg chg="del">
          <ac:chgData name="István Schmercz" userId="cf9fa9b8efdec978" providerId="LiveId" clId="{B658B21A-06CB-4D07-A0A0-F3F8C2D5CC6B}" dt="2019-10-06T11:07:39.514" v="2577"/>
          <ac:cxnSpMkLst>
            <pc:docMk/>
            <pc:sldMk cId="2652203153" sldId="256"/>
            <ac:cxnSpMk id="43" creationId="{70C7FD1A-44B1-4E4C-B0C9-A8103DCCDCC2}"/>
          </ac:cxnSpMkLst>
        </pc:cxnChg>
        <pc:cxnChg chg="add del">
          <ac:chgData name="István Schmercz" userId="cf9fa9b8efdec978" providerId="LiveId" clId="{B658B21A-06CB-4D07-A0A0-F3F8C2D5CC6B}" dt="2019-10-06T11:22:04.115" v="2689" actId="26606"/>
          <ac:cxnSpMkLst>
            <pc:docMk/>
            <pc:sldMk cId="2652203153" sldId="256"/>
            <ac:cxnSpMk id="44" creationId="{96D07482-83A3-4451-943C-B46961082957}"/>
          </ac:cxnSpMkLst>
        </pc:cxnChg>
        <pc:cxnChg chg="add del">
          <ac:chgData name="István Schmercz" userId="cf9fa9b8efdec978" providerId="LiveId" clId="{B658B21A-06CB-4D07-A0A0-F3F8C2D5CC6B}" dt="2019-10-06T11:22:08.827" v="2691" actId="26606"/>
          <ac:cxnSpMkLst>
            <pc:docMk/>
            <pc:sldMk cId="2652203153" sldId="256"/>
            <ac:cxnSpMk id="47" creationId="{96D07482-83A3-4451-943C-B46961082957}"/>
          </ac:cxnSpMkLst>
        </pc:cxnChg>
        <pc:cxnChg chg="add del">
          <ac:chgData name="István Schmercz" userId="cf9fa9b8efdec978" providerId="LiveId" clId="{B658B21A-06CB-4D07-A0A0-F3F8C2D5CC6B}" dt="2019-10-06T11:22:12.508" v="2693" actId="26606"/>
          <ac:cxnSpMkLst>
            <pc:docMk/>
            <pc:sldMk cId="2652203153" sldId="256"/>
            <ac:cxnSpMk id="51" creationId="{62F01714-1A39-4194-BD47-8A9960C59985}"/>
          </ac:cxnSpMkLst>
        </pc:cxnChg>
        <pc:cxnChg chg="add del">
          <ac:chgData name="István Schmercz" userId="cf9fa9b8efdec978" providerId="LiveId" clId="{B658B21A-06CB-4D07-A0A0-F3F8C2D5CC6B}" dt="2019-10-06T11:22:54.105" v="2698" actId="26606"/>
          <ac:cxnSpMkLst>
            <pc:docMk/>
            <pc:sldMk cId="2652203153" sldId="256"/>
            <ac:cxnSpMk id="54" creationId="{E0E62FBC-456F-48AE-91ED-3956405D76D2}"/>
          </ac:cxnSpMkLst>
        </pc:cxnChg>
        <pc:cxnChg chg="add del">
          <ac:chgData name="István Schmercz" userId="cf9fa9b8efdec978" providerId="LiveId" clId="{B658B21A-06CB-4D07-A0A0-F3F8C2D5CC6B}" dt="2019-10-06T11:25:32.467" v="2725" actId="26606"/>
          <ac:cxnSpMkLst>
            <pc:docMk/>
            <pc:sldMk cId="2652203153" sldId="256"/>
            <ac:cxnSpMk id="61" creationId="{E0E62FBC-456F-48AE-91ED-3956405D76D2}"/>
          </ac:cxnSpMkLst>
        </pc:cxnChg>
        <pc:cxnChg chg="add del">
          <ac:chgData name="István Schmercz" userId="cf9fa9b8efdec978" providerId="LiveId" clId="{B658B21A-06CB-4D07-A0A0-F3F8C2D5CC6B}" dt="2019-10-06T11:25:14.210" v="2712" actId="26606"/>
          <ac:cxnSpMkLst>
            <pc:docMk/>
            <pc:sldMk cId="2652203153" sldId="256"/>
            <ac:cxnSpMk id="65" creationId="{62F01714-1A39-4194-BD47-8A9960C59985}"/>
          </ac:cxnSpMkLst>
        </pc:cxnChg>
        <pc:cxnChg chg="add del">
          <ac:chgData name="István Schmercz" userId="cf9fa9b8efdec978" providerId="LiveId" clId="{B658B21A-06CB-4D07-A0A0-F3F8C2D5CC6B}" dt="2019-10-06T11:25:03.306" v="2704" actId="26606"/>
          <ac:cxnSpMkLst>
            <pc:docMk/>
            <pc:sldMk cId="2652203153" sldId="256"/>
            <ac:cxnSpMk id="68" creationId="{46E49661-E258-450C-8150-A91A6B30D1CD}"/>
          </ac:cxnSpMkLst>
        </pc:cxnChg>
        <pc:cxnChg chg="add del">
          <ac:chgData name="István Schmercz" userId="cf9fa9b8efdec978" providerId="LiveId" clId="{B658B21A-06CB-4D07-A0A0-F3F8C2D5CC6B}" dt="2019-10-06T11:25:19.740" v="2716" actId="26606"/>
          <ac:cxnSpMkLst>
            <pc:docMk/>
            <pc:sldMk cId="2652203153" sldId="256"/>
            <ac:cxnSpMk id="69" creationId="{E0E62FBC-456F-48AE-91ED-3956405D76D2}"/>
          </ac:cxnSpMkLst>
        </pc:cxnChg>
        <pc:cxnChg chg="add del">
          <ac:chgData name="István Schmercz" userId="cf9fa9b8efdec978" providerId="LiveId" clId="{B658B21A-06CB-4D07-A0A0-F3F8C2D5CC6B}" dt="2019-10-06T11:25:04.961" v="2706" actId="26606"/>
          <ac:cxnSpMkLst>
            <pc:docMk/>
            <pc:sldMk cId="2652203153" sldId="256"/>
            <ac:cxnSpMk id="70" creationId="{96D07482-83A3-4451-943C-B46961082957}"/>
          </ac:cxnSpMkLst>
        </pc:cxnChg>
        <pc:cxnChg chg="add del">
          <ac:chgData name="István Schmercz" userId="cf9fa9b8efdec978" providerId="LiveId" clId="{B658B21A-06CB-4D07-A0A0-F3F8C2D5CC6B}" dt="2019-10-06T11:25:06.649" v="2708" actId="26606"/>
          <ac:cxnSpMkLst>
            <pc:docMk/>
            <pc:sldMk cId="2652203153" sldId="256"/>
            <ac:cxnSpMk id="75" creationId="{E0E62FBC-456F-48AE-91ED-3956405D76D2}"/>
          </ac:cxnSpMkLst>
        </pc:cxnChg>
        <pc:cxnChg chg="add del">
          <ac:chgData name="István Schmercz" userId="cf9fa9b8efdec978" providerId="LiveId" clId="{B658B21A-06CB-4D07-A0A0-F3F8C2D5CC6B}" dt="2019-10-06T11:25:21.943" v="2718" actId="26606"/>
          <ac:cxnSpMkLst>
            <pc:docMk/>
            <pc:sldMk cId="2652203153" sldId="256"/>
            <ac:cxnSpMk id="76" creationId="{32EEDFD0-E50B-4516-A185-DA1CE93EE32D}"/>
          </ac:cxnSpMkLst>
        </pc:cxnChg>
        <pc:cxnChg chg="add del">
          <ac:chgData name="István Schmercz" userId="cf9fa9b8efdec978" providerId="LiveId" clId="{B658B21A-06CB-4D07-A0A0-F3F8C2D5CC6B}" dt="2019-10-06T11:25:27.466" v="2720" actId="26606"/>
          <ac:cxnSpMkLst>
            <pc:docMk/>
            <pc:sldMk cId="2652203153" sldId="256"/>
            <ac:cxnSpMk id="79" creationId="{96D07482-83A3-4451-943C-B46961082957}"/>
          </ac:cxnSpMkLst>
        </pc:cxnChg>
        <pc:cxnChg chg="add del">
          <ac:chgData name="István Schmercz" userId="cf9fa9b8efdec978" providerId="LiveId" clId="{B658B21A-06CB-4D07-A0A0-F3F8C2D5CC6B}" dt="2019-10-06T11:25:29.553" v="2722" actId="26606"/>
          <ac:cxnSpMkLst>
            <pc:docMk/>
            <pc:sldMk cId="2652203153" sldId="256"/>
            <ac:cxnSpMk id="82" creationId="{32EEDFD0-E50B-4516-A185-DA1CE93EE32D}"/>
          </ac:cxnSpMkLst>
        </pc:cxnChg>
        <pc:cxnChg chg="add del">
          <ac:chgData name="István Schmercz" userId="cf9fa9b8efdec978" providerId="LiveId" clId="{B658B21A-06CB-4D07-A0A0-F3F8C2D5CC6B}" dt="2019-10-06T11:25:32.467" v="2724" actId="26606"/>
          <ac:cxnSpMkLst>
            <pc:docMk/>
            <pc:sldMk cId="2652203153" sldId="256"/>
            <ac:cxnSpMk id="85" creationId="{E0E62FBC-456F-48AE-91ED-3956405D76D2}"/>
          </ac:cxnSpMkLst>
        </pc:cxnChg>
        <pc:cxnChg chg="add">
          <ac:chgData name="István Schmercz" userId="cf9fa9b8efdec978" providerId="LiveId" clId="{B658B21A-06CB-4D07-A0A0-F3F8C2D5CC6B}" dt="2019-10-06T11:25:32.467" v="2725" actId="26606"/>
          <ac:cxnSpMkLst>
            <pc:docMk/>
            <pc:sldMk cId="2652203153" sldId="256"/>
            <ac:cxnSpMk id="88" creationId="{E0E62FBC-456F-48AE-91ED-3956405D76D2}"/>
          </ac:cxnSpMkLst>
        </pc:cxnChg>
      </pc:sldChg>
      <pc:sldChg chg="addSp delSp modSp mod setBg">
        <pc:chgData name="István Schmercz" userId="cf9fa9b8efdec978" providerId="LiveId" clId="{B658B21A-06CB-4D07-A0A0-F3F8C2D5CC6B}" dt="2019-10-07T19:05:49.497" v="2753" actId="1076"/>
        <pc:sldMkLst>
          <pc:docMk/>
          <pc:sldMk cId="2039069262" sldId="257"/>
        </pc:sldMkLst>
        <pc:spChg chg="mod">
          <ac:chgData name="István Schmercz" userId="cf9fa9b8efdec978" providerId="LiveId" clId="{B658B21A-06CB-4D07-A0A0-F3F8C2D5CC6B}" dt="2019-10-07T19:05:45.254" v="2752" actId="26606"/>
          <ac:spMkLst>
            <pc:docMk/>
            <pc:sldMk cId="2039069262" sldId="257"/>
            <ac:spMk id="2" creationId="{92F98EDE-5B2A-4489-BE47-241E03CF595A}"/>
          </ac:spMkLst>
        </pc:spChg>
        <pc:spChg chg="del mod">
          <ac:chgData name="István Schmercz" userId="cf9fa9b8efdec978" providerId="LiveId" clId="{B658B21A-06CB-4D07-A0A0-F3F8C2D5CC6B}" dt="2019-10-06T11:08:25.145" v="2584" actId="26606"/>
          <ac:spMkLst>
            <pc:docMk/>
            <pc:sldMk cId="2039069262" sldId="257"/>
            <ac:spMk id="3" creationId="{5C2FD742-07F1-41A3-B762-E61E2B09FC07}"/>
          </ac:spMkLst>
        </pc:spChg>
        <pc:spChg chg="add del">
          <ac:chgData name="István Schmercz" userId="cf9fa9b8efdec978" providerId="LiveId" clId="{B658B21A-06CB-4D07-A0A0-F3F8C2D5CC6B}" dt="2019-10-07T19:05:45.254" v="2752" actId="26606"/>
          <ac:spMkLst>
            <pc:docMk/>
            <pc:sldMk cId="2039069262" sldId="257"/>
            <ac:spMk id="10" creationId="{F7422F06-6017-4361-8872-E0E2CEB20B48}"/>
          </ac:spMkLst>
        </pc:spChg>
        <pc:spChg chg="add del">
          <ac:chgData name="István Schmercz" userId="cf9fa9b8efdec978" providerId="LiveId" clId="{B658B21A-06CB-4D07-A0A0-F3F8C2D5CC6B}" dt="2019-10-07T19:04:24.556" v="2742" actId="26606"/>
          <ac:spMkLst>
            <pc:docMk/>
            <pc:sldMk cId="2039069262" sldId="257"/>
            <ac:spMk id="15" creationId="{6109556B-EAE9-4435-B409-0519F2CBDB14}"/>
          </ac:spMkLst>
        </pc:spChg>
        <pc:spChg chg="add del">
          <ac:chgData name="István Schmercz" userId="cf9fa9b8efdec978" providerId="LiveId" clId="{B658B21A-06CB-4D07-A0A0-F3F8C2D5CC6B}" dt="2019-10-07T19:04:28.419" v="2744" actId="26606"/>
          <ac:spMkLst>
            <pc:docMk/>
            <pc:sldMk cId="2039069262" sldId="257"/>
            <ac:spMk id="19" creationId="{6109556B-EAE9-4435-B409-0519F2CBDB14}"/>
          </ac:spMkLst>
        </pc:spChg>
        <pc:spChg chg="add del">
          <ac:chgData name="István Schmercz" userId="cf9fa9b8efdec978" providerId="LiveId" clId="{B658B21A-06CB-4D07-A0A0-F3F8C2D5CC6B}" dt="2019-10-07T19:05:45.254" v="2752" actId="26606"/>
          <ac:spMkLst>
            <pc:docMk/>
            <pc:sldMk cId="2039069262" sldId="257"/>
            <ac:spMk id="22" creationId="{6109556B-EAE9-4435-B409-0519F2CBDB14}"/>
          </ac:spMkLst>
        </pc:spChg>
        <pc:graphicFrameChg chg="add mod ord modGraphic">
          <ac:chgData name="István Schmercz" userId="cf9fa9b8efdec978" providerId="LiveId" clId="{B658B21A-06CB-4D07-A0A0-F3F8C2D5CC6B}" dt="2019-10-07T19:05:45.254" v="2752" actId="26606"/>
          <ac:graphicFrameMkLst>
            <pc:docMk/>
            <pc:sldMk cId="2039069262" sldId="257"/>
            <ac:graphicFrameMk id="5" creationId="{4F8E7712-BD16-4A58-8BC6-7E9AEF44527C}"/>
          </ac:graphicFrameMkLst>
        </pc:graphicFrameChg>
        <pc:picChg chg="add mod">
          <ac:chgData name="István Schmercz" userId="cf9fa9b8efdec978" providerId="LiveId" clId="{B658B21A-06CB-4D07-A0A0-F3F8C2D5CC6B}" dt="2019-10-07T19:05:49.497" v="2753" actId="1076"/>
          <ac:picMkLst>
            <pc:docMk/>
            <pc:sldMk cId="2039069262" sldId="257"/>
            <ac:picMk id="4" creationId="{1B399923-C35B-4136-83B4-8509C4C943B1}"/>
          </ac:picMkLst>
        </pc:picChg>
        <pc:cxnChg chg="add del">
          <ac:chgData name="István Schmercz" userId="cf9fa9b8efdec978" providerId="LiveId" clId="{B658B21A-06CB-4D07-A0A0-F3F8C2D5CC6B}" dt="2019-10-07T19:04:24.556" v="2742" actId="26606"/>
          <ac:cxnSpMkLst>
            <pc:docMk/>
            <pc:sldMk cId="2039069262" sldId="257"/>
            <ac:cxnSpMk id="17" creationId="{5814CCBE-423E-41B2-A9F3-82679F490EF4}"/>
          </ac:cxnSpMkLst>
        </pc:cxnChg>
        <pc:cxnChg chg="add del">
          <ac:chgData name="István Schmercz" userId="cf9fa9b8efdec978" providerId="LiveId" clId="{B658B21A-06CB-4D07-A0A0-F3F8C2D5CC6B}" dt="2019-10-07T19:04:28.419" v="2744" actId="26606"/>
          <ac:cxnSpMkLst>
            <pc:docMk/>
            <pc:sldMk cId="2039069262" sldId="257"/>
            <ac:cxnSpMk id="20" creationId="{5814CCBE-423E-41B2-A9F3-82679F490EF4}"/>
          </ac:cxnSpMkLst>
        </pc:cxnChg>
        <pc:cxnChg chg="add del">
          <ac:chgData name="István Schmercz" userId="cf9fa9b8efdec978" providerId="LiveId" clId="{B658B21A-06CB-4D07-A0A0-F3F8C2D5CC6B}" dt="2019-10-07T19:05:45.254" v="2752" actId="26606"/>
          <ac:cxnSpMkLst>
            <pc:docMk/>
            <pc:sldMk cId="2039069262" sldId="257"/>
            <ac:cxnSpMk id="23" creationId="{5814CCBE-423E-41B2-A9F3-82679F490EF4}"/>
          </ac:cxnSpMkLst>
        </pc:cxnChg>
      </pc:sldChg>
      <pc:sldChg chg="addSp delSp modSp add mod setBg setClrOvrMap">
        <pc:chgData name="István Schmercz" userId="cf9fa9b8efdec978" providerId="LiveId" clId="{B658B21A-06CB-4D07-A0A0-F3F8C2D5CC6B}" dt="2019-10-07T19:11:22.452" v="2765" actId="14100"/>
        <pc:sldMkLst>
          <pc:docMk/>
          <pc:sldMk cId="643109421" sldId="258"/>
        </pc:sldMkLst>
        <pc:spChg chg="mod">
          <ac:chgData name="István Schmercz" userId="cf9fa9b8efdec978" providerId="LiveId" clId="{B658B21A-06CB-4D07-A0A0-F3F8C2D5CC6B}" dt="2019-10-07T19:11:08.109" v="2763" actId="1076"/>
          <ac:spMkLst>
            <pc:docMk/>
            <pc:sldMk cId="643109421" sldId="258"/>
            <ac:spMk id="2" creationId="{D07D7740-5A59-4866-AB77-99EF84D297FF}"/>
          </ac:spMkLst>
        </pc:spChg>
        <pc:spChg chg="mod">
          <ac:chgData name="István Schmercz" userId="cf9fa9b8efdec978" providerId="LiveId" clId="{B658B21A-06CB-4D07-A0A0-F3F8C2D5CC6B}" dt="2019-10-07T19:11:22.452" v="2765" actId="14100"/>
          <ac:spMkLst>
            <pc:docMk/>
            <pc:sldMk cId="643109421" sldId="258"/>
            <ac:spMk id="3" creationId="{2FD187B6-BE23-4FB6-818C-793A56CF5106}"/>
          </ac:spMkLst>
        </pc:spChg>
        <pc:spChg chg="add del">
          <ac:chgData name="István Schmercz" userId="cf9fa9b8efdec978" providerId="LiveId" clId="{B658B21A-06CB-4D07-A0A0-F3F8C2D5CC6B}" dt="2019-10-07T19:10:21.930" v="2757" actId="26606"/>
          <ac:spMkLst>
            <pc:docMk/>
            <pc:sldMk cId="643109421" sldId="258"/>
            <ac:spMk id="8" creationId="{39E4C68A-A4A9-48A4-9FF2-D2896B1EA01F}"/>
          </ac:spMkLst>
        </pc:spChg>
        <pc:spChg chg="add del">
          <ac:chgData name="István Schmercz" userId="cf9fa9b8efdec978" providerId="LiveId" clId="{B658B21A-06CB-4D07-A0A0-F3F8C2D5CC6B}" dt="2019-10-07T19:10:21.930" v="2757" actId="26606"/>
          <ac:spMkLst>
            <pc:docMk/>
            <pc:sldMk cId="643109421" sldId="258"/>
            <ac:spMk id="10" creationId="{E2B9AEA5-52CB-49A6-AF8A-33502F291B91}"/>
          </ac:spMkLst>
        </pc:spChg>
        <pc:spChg chg="add">
          <ac:chgData name="István Schmercz" userId="cf9fa9b8efdec978" providerId="LiveId" clId="{B658B21A-06CB-4D07-A0A0-F3F8C2D5CC6B}" dt="2019-10-07T19:10:21.930" v="2757" actId="26606"/>
          <ac:spMkLst>
            <pc:docMk/>
            <pc:sldMk cId="643109421" sldId="258"/>
            <ac:spMk id="15" creationId="{B32DC26D-8B9B-4CC1-B3CC-D3EA0FB162CD}"/>
          </ac:spMkLst>
        </pc:spChg>
        <pc:picChg chg="add mod ord">
          <ac:chgData name="István Schmercz" userId="cf9fa9b8efdec978" providerId="LiveId" clId="{B658B21A-06CB-4D07-A0A0-F3F8C2D5CC6B}" dt="2019-10-07T19:11:04.141" v="2762" actId="1076"/>
          <ac:picMkLst>
            <pc:docMk/>
            <pc:sldMk cId="643109421" sldId="258"/>
            <ac:picMk id="5" creationId="{35C3933D-AE9C-4EC7-8D19-2E9D2A4DEF3E}"/>
          </ac:picMkLst>
        </pc:picChg>
        <pc:cxnChg chg="add">
          <ac:chgData name="István Schmercz" userId="cf9fa9b8efdec978" providerId="LiveId" clId="{B658B21A-06CB-4D07-A0A0-F3F8C2D5CC6B}" dt="2019-10-07T19:10:21.930" v="2757" actId="26606"/>
          <ac:cxnSpMkLst>
            <pc:docMk/>
            <pc:sldMk cId="643109421" sldId="258"/>
            <ac:cxnSpMk id="17" creationId="{FBB7ADC3-53A0-44F2-914A-78CADAF33411}"/>
          </ac:cxnSpMkLst>
        </pc:cxnChg>
      </pc:sldChg>
      <pc:sldChg chg="addSp delSp modSp add del mod setBg">
        <pc:chgData name="István Schmercz" userId="cf9fa9b8efdec978" providerId="LiveId" clId="{B658B21A-06CB-4D07-A0A0-F3F8C2D5CC6B}" dt="2019-10-06T06:57:35.638" v="1809" actId="2696"/>
        <pc:sldMkLst>
          <pc:docMk/>
          <pc:sldMk cId="1214834663" sldId="259"/>
        </pc:sldMkLst>
        <pc:spChg chg="mod">
          <ac:chgData name="István Schmercz" userId="cf9fa9b8efdec978" providerId="LiveId" clId="{B658B21A-06CB-4D07-A0A0-F3F8C2D5CC6B}" dt="2019-10-04T06:26:56.802" v="895" actId="14100"/>
          <ac:spMkLst>
            <pc:docMk/>
            <pc:sldMk cId="1214834663" sldId="259"/>
            <ac:spMk id="2" creationId="{CBFE13F8-736F-4CEA-8B11-D8FDCDC9B661}"/>
          </ac:spMkLst>
        </pc:spChg>
        <pc:spChg chg="mod">
          <ac:chgData name="István Schmercz" userId="cf9fa9b8efdec978" providerId="LiveId" clId="{B658B21A-06CB-4D07-A0A0-F3F8C2D5CC6B}" dt="2019-10-04T06:33:14.663" v="951" actId="27636"/>
          <ac:spMkLst>
            <pc:docMk/>
            <pc:sldMk cId="1214834663" sldId="259"/>
            <ac:spMk id="3" creationId="{FA050D5F-9896-40E9-9EE1-C4A9A454D267}"/>
          </ac:spMkLst>
        </pc:spChg>
        <pc:spChg chg="add del mod">
          <ac:chgData name="István Schmercz" userId="cf9fa9b8efdec978" providerId="LiveId" clId="{B658B21A-06CB-4D07-A0A0-F3F8C2D5CC6B}" dt="2019-10-04T06:18:25.401" v="655"/>
          <ac:spMkLst>
            <pc:docMk/>
            <pc:sldMk cId="1214834663" sldId="259"/>
            <ac:spMk id="4" creationId="{B9E1382A-D527-4ABF-9F6E-C645CBF8870E}"/>
          </ac:spMkLst>
        </pc:spChg>
        <pc:spChg chg="add">
          <ac:chgData name="István Schmercz" userId="cf9fa9b8efdec978" providerId="LiveId" clId="{B658B21A-06CB-4D07-A0A0-F3F8C2D5CC6B}" dt="2019-10-04T06:18:36.815" v="656" actId="26606"/>
          <ac:spMkLst>
            <pc:docMk/>
            <pc:sldMk cId="1214834663" sldId="259"/>
            <ac:spMk id="8" creationId="{3E25BDA2-3F4D-4B38-90E7-989465ECDDCF}"/>
          </ac:spMkLst>
        </pc:spChg>
        <pc:spChg chg="add">
          <ac:chgData name="István Schmercz" userId="cf9fa9b8efdec978" providerId="LiveId" clId="{B658B21A-06CB-4D07-A0A0-F3F8C2D5CC6B}" dt="2019-10-04T06:18:36.815" v="656" actId="26606"/>
          <ac:spMkLst>
            <pc:docMk/>
            <pc:sldMk cId="1214834663" sldId="259"/>
            <ac:spMk id="10" creationId="{BC96869A-A70D-42F7-876F-605CB1718F20}"/>
          </ac:spMkLst>
        </pc:spChg>
        <pc:spChg chg="add">
          <ac:chgData name="István Schmercz" userId="cf9fa9b8efdec978" providerId="LiveId" clId="{B658B21A-06CB-4D07-A0A0-F3F8C2D5CC6B}" dt="2019-10-04T06:18:36.815" v="656" actId="26606"/>
          <ac:spMkLst>
            <pc:docMk/>
            <pc:sldMk cId="1214834663" sldId="259"/>
            <ac:spMk id="12" creationId="{6CD407CC-EF5C-486F-9A14-7F681F986D17}"/>
          </ac:spMkLst>
        </pc:spChg>
        <pc:cxnChg chg="add">
          <ac:chgData name="István Schmercz" userId="cf9fa9b8efdec978" providerId="LiveId" clId="{B658B21A-06CB-4D07-A0A0-F3F8C2D5CC6B}" dt="2019-10-04T06:18:36.815" v="656" actId="26606"/>
          <ac:cxnSpMkLst>
            <pc:docMk/>
            <pc:sldMk cId="1214834663" sldId="259"/>
            <ac:cxnSpMk id="14" creationId="{0DD76B5F-5BAA-48C6-9065-9AEF15D30B4E}"/>
          </ac:cxnSpMkLst>
        </pc:cxnChg>
      </pc:sldChg>
      <pc:sldChg chg="modSp add del">
        <pc:chgData name="István Schmercz" userId="cf9fa9b8efdec978" providerId="LiveId" clId="{B658B21A-06CB-4D07-A0A0-F3F8C2D5CC6B}" dt="2019-10-04T06:29:05.805" v="921" actId="2696"/>
        <pc:sldMkLst>
          <pc:docMk/>
          <pc:sldMk cId="407889620" sldId="260"/>
        </pc:sldMkLst>
        <pc:spChg chg="mod">
          <ac:chgData name="István Schmercz" userId="cf9fa9b8efdec978" providerId="LiveId" clId="{B658B21A-06CB-4D07-A0A0-F3F8C2D5CC6B}" dt="2019-10-04T06:15:52.481" v="622" actId="20577"/>
          <ac:spMkLst>
            <pc:docMk/>
            <pc:sldMk cId="407889620" sldId="260"/>
            <ac:spMk id="3" creationId="{FA050D5F-9896-40E9-9EE1-C4A9A454D267}"/>
          </ac:spMkLst>
        </pc:spChg>
      </pc:sldChg>
      <pc:sldChg chg="modSp add del">
        <pc:chgData name="István Schmercz" userId="cf9fa9b8efdec978" providerId="LiveId" clId="{B658B21A-06CB-4D07-A0A0-F3F8C2D5CC6B}" dt="2019-10-04T06:29:07.008" v="922" actId="2696"/>
        <pc:sldMkLst>
          <pc:docMk/>
          <pc:sldMk cId="3802413120" sldId="261"/>
        </pc:sldMkLst>
        <pc:spChg chg="mod">
          <ac:chgData name="István Schmercz" userId="cf9fa9b8efdec978" providerId="LiveId" clId="{B658B21A-06CB-4D07-A0A0-F3F8C2D5CC6B}" dt="2019-10-04T06:16:27.837" v="653" actId="20577"/>
          <ac:spMkLst>
            <pc:docMk/>
            <pc:sldMk cId="3802413120" sldId="261"/>
            <ac:spMk id="3" creationId="{FA050D5F-9896-40E9-9EE1-C4A9A454D267}"/>
          </ac:spMkLst>
        </pc:spChg>
      </pc:sldChg>
      <pc:sldChg chg="delSp modSp add del setBg delDesignElem">
        <pc:chgData name="István Schmercz" userId="cf9fa9b8efdec978" providerId="LiveId" clId="{B658B21A-06CB-4D07-A0A0-F3F8C2D5CC6B}" dt="2019-10-06T06:58:44.213" v="1813" actId="2696"/>
        <pc:sldMkLst>
          <pc:docMk/>
          <pc:sldMk cId="164306319" sldId="262"/>
        </pc:sldMkLst>
        <pc:spChg chg="mod">
          <ac:chgData name="István Schmercz" userId="cf9fa9b8efdec978" providerId="LiveId" clId="{B658B21A-06CB-4D07-A0A0-F3F8C2D5CC6B}" dt="2019-10-04T06:42:19.723" v="1376" actId="20577"/>
          <ac:spMkLst>
            <pc:docMk/>
            <pc:sldMk cId="164306319" sldId="262"/>
            <ac:spMk id="3" creationId="{FA050D5F-9896-40E9-9EE1-C4A9A454D267}"/>
          </ac:spMkLst>
        </pc:spChg>
        <pc:spChg chg="del">
          <ac:chgData name="István Schmercz" userId="cf9fa9b8efdec978" providerId="LiveId" clId="{B658B21A-06CB-4D07-A0A0-F3F8C2D5CC6B}" dt="2019-10-04T06:28:57.408" v="918"/>
          <ac:spMkLst>
            <pc:docMk/>
            <pc:sldMk cId="164306319" sldId="262"/>
            <ac:spMk id="8" creationId="{3E25BDA2-3F4D-4B38-90E7-989465ECDDCF}"/>
          </ac:spMkLst>
        </pc:spChg>
        <pc:spChg chg="del">
          <ac:chgData name="István Schmercz" userId="cf9fa9b8efdec978" providerId="LiveId" clId="{B658B21A-06CB-4D07-A0A0-F3F8C2D5CC6B}" dt="2019-10-04T06:28:57.408" v="918"/>
          <ac:spMkLst>
            <pc:docMk/>
            <pc:sldMk cId="164306319" sldId="262"/>
            <ac:spMk id="10" creationId="{BC96869A-A70D-42F7-876F-605CB1718F20}"/>
          </ac:spMkLst>
        </pc:spChg>
        <pc:spChg chg="del">
          <ac:chgData name="István Schmercz" userId="cf9fa9b8efdec978" providerId="LiveId" clId="{B658B21A-06CB-4D07-A0A0-F3F8C2D5CC6B}" dt="2019-10-04T06:28:57.408" v="918"/>
          <ac:spMkLst>
            <pc:docMk/>
            <pc:sldMk cId="164306319" sldId="262"/>
            <ac:spMk id="12" creationId="{6CD407CC-EF5C-486F-9A14-7F681F986D17}"/>
          </ac:spMkLst>
        </pc:spChg>
        <pc:cxnChg chg="del">
          <ac:chgData name="István Schmercz" userId="cf9fa9b8efdec978" providerId="LiveId" clId="{B658B21A-06CB-4D07-A0A0-F3F8C2D5CC6B}" dt="2019-10-04T06:28:57.408" v="918"/>
          <ac:cxnSpMkLst>
            <pc:docMk/>
            <pc:sldMk cId="164306319" sldId="262"/>
            <ac:cxnSpMk id="14" creationId="{0DD76B5F-5BAA-48C6-9065-9AEF15D30B4E}"/>
          </ac:cxnSpMkLst>
        </pc:cxnChg>
      </pc:sldChg>
      <pc:sldChg chg="delSp modSp add del setBg delDesignElem">
        <pc:chgData name="István Schmercz" userId="cf9fa9b8efdec978" providerId="LiveId" clId="{B658B21A-06CB-4D07-A0A0-F3F8C2D5CC6B}" dt="2019-10-06T07:00:23.921" v="1819" actId="2696"/>
        <pc:sldMkLst>
          <pc:docMk/>
          <pc:sldMk cId="1067189587" sldId="263"/>
        </pc:sldMkLst>
        <pc:spChg chg="mod">
          <ac:chgData name="István Schmercz" userId="cf9fa9b8efdec978" providerId="LiveId" clId="{B658B21A-06CB-4D07-A0A0-F3F8C2D5CC6B}" dt="2019-10-06T06:54:44.848" v="1789" actId="20577"/>
          <ac:spMkLst>
            <pc:docMk/>
            <pc:sldMk cId="1067189587" sldId="263"/>
            <ac:spMk id="3" creationId="{FA050D5F-9896-40E9-9EE1-C4A9A454D267}"/>
          </ac:spMkLst>
        </pc:spChg>
        <pc:spChg chg="del">
          <ac:chgData name="István Schmercz" userId="cf9fa9b8efdec978" providerId="LiveId" clId="{B658B21A-06CB-4D07-A0A0-F3F8C2D5CC6B}" dt="2019-10-04T06:29:01.866" v="920"/>
          <ac:spMkLst>
            <pc:docMk/>
            <pc:sldMk cId="1067189587" sldId="263"/>
            <ac:spMk id="8" creationId="{3E25BDA2-3F4D-4B38-90E7-989465ECDDCF}"/>
          </ac:spMkLst>
        </pc:spChg>
        <pc:spChg chg="del">
          <ac:chgData name="István Schmercz" userId="cf9fa9b8efdec978" providerId="LiveId" clId="{B658B21A-06CB-4D07-A0A0-F3F8C2D5CC6B}" dt="2019-10-04T06:29:01.866" v="920"/>
          <ac:spMkLst>
            <pc:docMk/>
            <pc:sldMk cId="1067189587" sldId="263"/>
            <ac:spMk id="10" creationId="{BC96869A-A70D-42F7-876F-605CB1718F20}"/>
          </ac:spMkLst>
        </pc:spChg>
        <pc:spChg chg="del">
          <ac:chgData name="István Schmercz" userId="cf9fa9b8efdec978" providerId="LiveId" clId="{B658B21A-06CB-4D07-A0A0-F3F8C2D5CC6B}" dt="2019-10-04T06:29:01.866" v="920"/>
          <ac:spMkLst>
            <pc:docMk/>
            <pc:sldMk cId="1067189587" sldId="263"/>
            <ac:spMk id="12" creationId="{6CD407CC-EF5C-486F-9A14-7F681F986D17}"/>
          </ac:spMkLst>
        </pc:spChg>
        <pc:cxnChg chg="del">
          <ac:chgData name="István Schmercz" userId="cf9fa9b8efdec978" providerId="LiveId" clId="{B658B21A-06CB-4D07-A0A0-F3F8C2D5CC6B}" dt="2019-10-04T06:29:01.866" v="920"/>
          <ac:cxnSpMkLst>
            <pc:docMk/>
            <pc:sldMk cId="1067189587" sldId="263"/>
            <ac:cxnSpMk id="14" creationId="{0DD76B5F-5BAA-48C6-9065-9AEF15D30B4E}"/>
          </ac:cxnSpMkLst>
        </pc:cxnChg>
      </pc:sldChg>
      <pc:sldChg chg="addSp delSp modSp add mod setBg">
        <pc:chgData name="István Schmercz" userId="cf9fa9b8efdec978" providerId="LiveId" clId="{B658B21A-06CB-4D07-A0A0-F3F8C2D5CC6B}" dt="2019-10-19T16:38:07.724" v="2832" actId="1076"/>
        <pc:sldMkLst>
          <pc:docMk/>
          <pc:sldMk cId="2216461368" sldId="264"/>
        </pc:sldMkLst>
        <pc:spChg chg="mod">
          <ac:chgData name="István Schmercz" userId="cf9fa9b8efdec978" providerId="LiveId" clId="{B658B21A-06CB-4D07-A0A0-F3F8C2D5CC6B}" dt="2019-10-07T19:30:22.447" v="2798" actId="26606"/>
          <ac:spMkLst>
            <pc:docMk/>
            <pc:sldMk cId="2216461368" sldId="264"/>
            <ac:spMk id="2" creationId="{92F98EDE-5B2A-4489-BE47-241E03CF595A}"/>
          </ac:spMkLst>
        </pc:spChg>
        <pc:spChg chg="mod">
          <ac:chgData name="István Schmercz" userId="cf9fa9b8efdec978" providerId="LiveId" clId="{B658B21A-06CB-4D07-A0A0-F3F8C2D5CC6B}" dt="2019-10-19T16:38:07.724" v="2832" actId="1076"/>
          <ac:spMkLst>
            <pc:docMk/>
            <pc:sldMk cId="2216461368" sldId="264"/>
            <ac:spMk id="3" creationId="{5C2FD742-07F1-41A3-B762-E61E2B09FC07}"/>
          </ac:spMkLst>
        </pc:spChg>
        <pc:spChg chg="add del">
          <ac:chgData name="István Schmercz" userId="cf9fa9b8efdec978" providerId="LiveId" clId="{B658B21A-06CB-4D07-A0A0-F3F8C2D5CC6B}" dt="2019-10-07T19:30:22.447" v="2798" actId="26606"/>
          <ac:spMkLst>
            <pc:docMk/>
            <pc:sldMk cId="2216461368" sldId="264"/>
            <ac:spMk id="8" creationId="{39E4C68A-A4A9-48A4-9FF2-D2896B1EA01F}"/>
          </ac:spMkLst>
        </pc:spChg>
        <pc:spChg chg="add del">
          <ac:chgData name="István Schmercz" userId="cf9fa9b8efdec978" providerId="LiveId" clId="{B658B21A-06CB-4D07-A0A0-F3F8C2D5CC6B}" dt="2019-10-07T19:30:22.447" v="2798" actId="26606"/>
          <ac:spMkLst>
            <pc:docMk/>
            <pc:sldMk cId="2216461368" sldId="264"/>
            <ac:spMk id="10" creationId="{E2B9AEA5-52CB-49A6-AF8A-33502F291B91}"/>
          </ac:spMkLst>
        </pc:spChg>
        <pc:spChg chg="add">
          <ac:chgData name="István Schmercz" userId="cf9fa9b8efdec978" providerId="LiveId" clId="{B658B21A-06CB-4D07-A0A0-F3F8C2D5CC6B}" dt="2019-10-07T19:30:22.447" v="2798" actId="26606"/>
          <ac:spMkLst>
            <pc:docMk/>
            <pc:sldMk cId="2216461368" sldId="264"/>
            <ac:spMk id="15" creationId="{7DD035E9-9492-4A96-8BC3-7FB24D7F94BC}"/>
          </ac:spMkLst>
        </pc:spChg>
        <pc:picChg chg="add mod">
          <ac:chgData name="István Schmercz" userId="cf9fa9b8efdec978" providerId="LiveId" clId="{B658B21A-06CB-4D07-A0A0-F3F8C2D5CC6B}" dt="2019-10-07T19:30:22.447" v="2798" actId="26606"/>
          <ac:picMkLst>
            <pc:docMk/>
            <pc:sldMk cId="2216461368" sldId="264"/>
            <ac:picMk id="4" creationId="{FD1CA627-5335-4DD6-AD6E-C9A6BD0D83EA}"/>
          </ac:picMkLst>
        </pc:picChg>
        <pc:cxnChg chg="add">
          <ac:chgData name="István Schmercz" userId="cf9fa9b8efdec978" providerId="LiveId" clId="{B658B21A-06CB-4D07-A0A0-F3F8C2D5CC6B}" dt="2019-10-07T19:30:22.447" v="2798" actId="26606"/>
          <ac:cxnSpMkLst>
            <pc:docMk/>
            <pc:sldMk cId="2216461368" sldId="264"/>
            <ac:cxnSpMk id="17" creationId="{EEFBDC43-ADB2-4EDE-8696-528BCABD17DA}"/>
          </ac:cxnSpMkLst>
        </pc:cxnChg>
      </pc:sldChg>
      <pc:sldChg chg="addSp delSp modSp add mod setBg">
        <pc:chgData name="István Schmercz" userId="cf9fa9b8efdec978" providerId="LiveId" clId="{B658B21A-06CB-4D07-A0A0-F3F8C2D5CC6B}" dt="2019-10-07T19:33:00.007" v="2822" actId="27636"/>
        <pc:sldMkLst>
          <pc:docMk/>
          <pc:sldMk cId="2987929515" sldId="265"/>
        </pc:sldMkLst>
        <pc:spChg chg="mod">
          <ac:chgData name="István Schmercz" userId="cf9fa9b8efdec978" providerId="LiveId" clId="{B658B21A-06CB-4D07-A0A0-F3F8C2D5CC6B}" dt="2019-10-07T19:32:37.792" v="2818" actId="26606"/>
          <ac:spMkLst>
            <pc:docMk/>
            <pc:sldMk cId="2987929515" sldId="265"/>
            <ac:spMk id="2" creationId="{D07D7740-5A59-4866-AB77-99EF84D297FF}"/>
          </ac:spMkLst>
        </pc:spChg>
        <pc:spChg chg="mod ord">
          <ac:chgData name="István Schmercz" userId="cf9fa9b8efdec978" providerId="LiveId" clId="{B658B21A-06CB-4D07-A0A0-F3F8C2D5CC6B}" dt="2019-10-07T19:33:00.007" v="2822" actId="27636"/>
          <ac:spMkLst>
            <pc:docMk/>
            <pc:sldMk cId="2987929515" sldId="265"/>
            <ac:spMk id="3" creationId="{2FD187B6-BE23-4FB6-818C-793A56CF5106}"/>
          </ac:spMkLst>
        </pc:spChg>
        <pc:spChg chg="add del">
          <ac:chgData name="István Schmercz" userId="cf9fa9b8efdec978" providerId="LiveId" clId="{B658B21A-06CB-4D07-A0A0-F3F8C2D5CC6B}" dt="2019-10-07T19:32:37.792" v="2818" actId="26606"/>
          <ac:spMkLst>
            <pc:docMk/>
            <pc:sldMk cId="2987929515" sldId="265"/>
            <ac:spMk id="8" creationId="{39E4C68A-A4A9-48A4-9FF2-D2896B1EA01F}"/>
          </ac:spMkLst>
        </pc:spChg>
        <pc:spChg chg="add del">
          <ac:chgData name="István Schmercz" userId="cf9fa9b8efdec978" providerId="LiveId" clId="{B658B21A-06CB-4D07-A0A0-F3F8C2D5CC6B}" dt="2019-10-07T19:32:37.792" v="2818" actId="26606"/>
          <ac:spMkLst>
            <pc:docMk/>
            <pc:sldMk cId="2987929515" sldId="265"/>
            <ac:spMk id="10" creationId="{E2B9AEA5-52CB-49A6-AF8A-33502F291B91}"/>
          </ac:spMkLst>
        </pc:spChg>
        <pc:picChg chg="add mod">
          <ac:chgData name="István Schmercz" userId="cf9fa9b8efdec978" providerId="LiveId" clId="{B658B21A-06CB-4D07-A0A0-F3F8C2D5CC6B}" dt="2019-10-07T19:32:37.792" v="2818" actId="26606"/>
          <ac:picMkLst>
            <pc:docMk/>
            <pc:sldMk cId="2987929515" sldId="265"/>
            <ac:picMk id="4" creationId="{EEB36DC8-ADA7-4FBC-9D49-1088BB7A3502}"/>
          </ac:picMkLst>
        </pc:picChg>
      </pc:sldChg>
      <pc:sldChg chg="addSp delSp modSp add mod setBg delDesignElem">
        <pc:chgData name="István Schmercz" userId="cf9fa9b8efdec978" providerId="LiveId" clId="{B658B21A-06CB-4D07-A0A0-F3F8C2D5CC6B}" dt="2019-10-07T19:34:40.739" v="2824" actId="26606"/>
        <pc:sldMkLst>
          <pc:docMk/>
          <pc:sldMk cId="1751737279" sldId="266"/>
        </pc:sldMkLst>
        <pc:spChg chg="mod">
          <ac:chgData name="István Schmercz" userId="cf9fa9b8efdec978" providerId="LiveId" clId="{B658B21A-06CB-4D07-A0A0-F3F8C2D5CC6B}" dt="2019-10-07T19:34:40.739" v="2824" actId="26606"/>
          <ac:spMkLst>
            <pc:docMk/>
            <pc:sldMk cId="1751737279" sldId="266"/>
            <ac:spMk id="2" creationId="{CBFE13F8-736F-4CEA-8B11-D8FDCDC9B661}"/>
          </ac:spMkLst>
        </pc:spChg>
        <pc:spChg chg="del mod">
          <ac:chgData name="István Schmercz" userId="cf9fa9b8efdec978" providerId="LiveId" clId="{B658B21A-06CB-4D07-A0A0-F3F8C2D5CC6B}" dt="2019-10-06T06:41:08.065" v="1519" actId="26606"/>
          <ac:spMkLst>
            <pc:docMk/>
            <pc:sldMk cId="1751737279" sldId="266"/>
            <ac:spMk id="3" creationId="{FA050D5F-9896-40E9-9EE1-C4A9A454D267}"/>
          </ac:spMkLst>
        </pc:spChg>
        <pc:spChg chg="add del">
          <ac:chgData name="István Schmercz" userId="cf9fa9b8efdec978" providerId="LiveId" clId="{B658B21A-06CB-4D07-A0A0-F3F8C2D5CC6B}" dt="2019-10-06T11:07:39.514" v="2577"/>
          <ac:spMkLst>
            <pc:docMk/>
            <pc:sldMk cId="1751737279" sldId="266"/>
            <ac:spMk id="6" creationId="{A2AD6B69-E0A0-476D-9EE1-6B69F04C59F8}"/>
          </ac:spMkLst>
        </pc:spChg>
        <pc:spChg chg="add del">
          <ac:chgData name="István Schmercz" userId="cf9fa9b8efdec978" providerId="LiveId" clId="{B658B21A-06CB-4D07-A0A0-F3F8C2D5CC6B}" dt="2019-10-06T11:07:39.514" v="2577"/>
          <ac:spMkLst>
            <pc:docMk/>
            <pc:sldMk cId="1751737279" sldId="266"/>
            <ac:spMk id="7" creationId="{16BE10A1-AD5F-4AB3-8A94-41D62B494ADB}"/>
          </ac:spMkLst>
        </pc:spChg>
        <pc:spChg chg="del">
          <ac:chgData name="István Schmercz" userId="cf9fa9b8efdec978" providerId="LiveId" clId="{B658B21A-06CB-4D07-A0A0-F3F8C2D5CC6B}" dt="2019-10-06T06:37:19.478" v="1465"/>
          <ac:spMkLst>
            <pc:docMk/>
            <pc:sldMk cId="1751737279" sldId="266"/>
            <ac:spMk id="8" creationId="{3E25BDA2-3F4D-4B38-90E7-989465ECDDCF}"/>
          </ac:spMkLst>
        </pc:spChg>
        <pc:spChg chg="add del">
          <ac:chgData name="István Schmercz" userId="cf9fa9b8efdec978" providerId="LiveId" clId="{B658B21A-06CB-4D07-A0A0-F3F8C2D5CC6B}" dt="2019-10-06T11:07:39.514" v="2577"/>
          <ac:spMkLst>
            <pc:docMk/>
            <pc:sldMk cId="1751737279" sldId="266"/>
            <ac:spMk id="9" creationId="{5684BFFE-6A90-4311-ACD5-B34177D46462}"/>
          </ac:spMkLst>
        </pc:spChg>
        <pc:spChg chg="del">
          <ac:chgData name="István Schmercz" userId="cf9fa9b8efdec978" providerId="LiveId" clId="{B658B21A-06CB-4D07-A0A0-F3F8C2D5CC6B}" dt="2019-10-06T06:37:19.478" v="1465"/>
          <ac:spMkLst>
            <pc:docMk/>
            <pc:sldMk cId="1751737279" sldId="266"/>
            <ac:spMk id="10" creationId="{BC96869A-A70D-42F7-876F-605CB1718F20}"/>
          </ac:spMkLst>
        </pc:spChg>
        <pc:spChg chg="add del">
          <ac:chgData name="István Schmercz" userId="cf9fa9b8efdec978" providerId="LiveId" clId="{B658B21A-06CB-4D07-A0A0-F3F8C2D5CC6B}" dt="2019-10-06T06:42:55.389" v="1523"/>
          <ac:spMkLst>
            <pc:docMk/>
            <pc:sldMk cId="1751737279" sldId="266"/>
            <ac:spMk id="11" creationId="{E79F918C-ADD8-4907-9236-626B4809A273}"/>
          </ac:spMkLst>
        </pc:spChg>
        <pc:spChg chg="del">
          <ac:chgData name="István Schmercz" userId="cf9fa9b8efdec978" providerId="LiveId" clId="{B658B21A-06CB-4D07-A0A0-F3F8C2D5CC6B}" dt="2019-10-06T06:37:19.478" v="1465"/>
          <ac:spMkLst>
            <pc:docMk/>
            <pc:sldMk cId="1751737279" sldId="266"/>
            <ac:spMk id="12" creationId="{6CD407CC-EF5C-486F-9A14-7F681F986D17}"/>
          </ac:spMkLst>
        </pc:spChg>
        <pc:spChg chg="add del">
          <ac:chgData name="István Schmercz" userId="cf9fa9b8efdec978" providerId="LiveId" clId="{B658B21A-06CB-4D07-A0A0-F3F8C2D5CC6B}" dt="2019-10-07T19:34:40.739" v="2824" actId="26606"/>
          <ac:spMkLst>
            <pc:docMk/>
            <pc:sldMk cId="1751737279" sldId="266"/>
            <ac:spMk id="13" creationId="{81AEB8A9-B768-4E30-BA55-D919E6687343}"/>
          </ac:spMkLst>
        </pc:spChg>
        <pc:spChg chg="add">
          <ac:chgData name="István Schmercz" userId="cf9fa9b8efdec978" providerId="LiveId" clId="{B658B21A-06CB-4D07-A0A0-F3F8C2D5CC6B}" dt="2019-10-07T19:34:40.739" v="2824" actId="26606"/>
          <ac:spMkLst>
            <pc:docMk/>
            <pc:sldMk cId="1751737279" sldId="266"/>
            <ac:spMk id="18" creationId="{CBDDD243-ED5F-4896-B18B-ABCF4B7E12C9}"/>
          </ac:spMkLst>
        </pc:spChg>
        <pc:spChg chg="add">
          <ac:chgData name="István Schmercz" userId="cf9fa9b8efdec978" providerId="LiveId" clId="{B658B21A-06CB-4D07-A0A0-F3F8C2D5CC6B}" dt="2019-10-07T19:34:40.739" v="2824" actId="26606"/>
          <ac:spMkLst>
            <pc:docMk/>
            <pc:sldMk cId="1751737279" sldId="266"/>
            <ac:spMk id="20" creationId="{319E6BB3-DF2B-4751-97C5-B3DB949AED9A}"/>
          </ac:spMkLst>
        </pc:spChg>
        <pc:graphicFrameChg chg="add del">
          <ac:chgData name="István Schmercz" userId="cf9fa9b8efdec978" providerId="LiveId" clId="{B658B21A-06CB-4D07-A0A0-F3F8C2D5CC6B}" dt="2019-10-06T06:40:30.951" v="1516"/>
          <ac:graphicFrameMkLst>
            <pc:docMk/>
            <pc:sldMk cId="1751737279" sldId="266"/>
            <ac:graphicFrameMk id="4" creationId="{67B03D28-EEA9-4AAE-BB57-826A2B30F879}"/>
          </ac:graphicFrameMkLst>
        </pc:graphicFrameChg>
        <pc:graphicFrameChg chg="add mod ord modGraphic">
          <ac:chgData name="István Schmercz" userId="cf9fa9b8efdec978" providerId="LiveId" clId="{B658B21A-06CB-4D07-A0A0-F3F8C2D5CC6B}" dt="2019-10-07T19:34:40.739" v="2824" actId="26606"/>
          <ac:graphicFrameMkLst>
            <pc:docMk/>
            <pc:sldMk cId="1751737279" sldId="266"/>
            <ac:graphicFrameMk id="5" creationId="{E01FBBE3-19F7-4BAE-A473-57EFA8699E8D}"/>
          </ac:graphicFrameMkLst>
        </pc:graphicFrameChg>
        <pc:picChg chg="add mod">
          <ac:chgData name="István Schmercz" userId="cf9fa9b8efdec978" providerId="LiveId" clId="{B658B21A-06CB-4D07-A0A0-F3F8C2D5CC6B}" dt="2019-10-07T19:34:40.739" v="2824" actId="26606"/>
          <ac:picMkLst>
            <pc:docMk/>
            <pc:sldMk cId="1751737279" sldId="266"/>
            <ac:picMk id="3" creationId="{4C10BB86-7343-4453-94C2-1E311FC2827A}"/>
          </ac:picMkLst>
        </pc:picChg>
        <pc:cxnChg chg="del">
          <ac:chgData name="István Schmercz" userId="cf9fa9b8efdec978" providerId="LiveId" clId="{B658B21A-06CB-4D07-A0A0-F3F8C2D5CC6B}" dt="2019-10-06T06:37:19.478" v="1465"/>
          <ac:cxnSpMkLst>
            <pc:docMk/>
            <pc:sldMk cId="1751737279" sldId="266"/>
            <ac:cxnSpMk id="14" creationId="{0DD76B5F-5BAA-48C6-9065-9AEF15D30B4E}"/>
          </ac:cxnSpMkLst>
        </pc:cxnChg>
        <pc:cxnChg chg="add">
          <ac:chgData name="István Schmercz" userId="cf9fa9b8efdec978" providerId="LiveId" clId="{B658B21A-06CB-4D07-A0A0-F3F8C2D5CC6B}" dt="2019-10-07T19:34:40.739" v="2824" actId="26606"/>
          <ac:cxnSpMkLst>
            <pc:docMk/>
            <pc:sldMk cId="1751737279" sldId="266"/>
            <ac:cxnSpMk id="22" creationId="{A61721DD-D110-44EE-82A7-D56AB687E614}"/>
          </ac:cxnSpMkLst>
        </pc:cxnChg>
      </pc:sldChg>
      <pc:sldChg chg="addSp delSp modSp add mod setBg delDesignElem">
        <pc:chgData name="István Schmercz" userId="cf9fa9b8efdec978" providerId="LiveId" clId="{B658B21A-06CB-4D07-A0A0-F3F8C2D5CC6B}" dt="2019-10-07T19:36:59.052" v="2827" actId="26606"/>
        <pc:sldMkLst>
          <pc:docMk/>
          <pc:sldMk cId="60278794" sldId="267"/>
        </pc:sldMkLst>
        <pc:spChg chg="mod">
          <ac:chgData name="István Schmercz" userId="cf9fa9b8efdec978" providerId="LiveId" clId="{B658B21A-06CB-4D07-A0A0-F3F8C2D5CC6B}" dt="2019-10-06T11:10:33.396" v="2595" actId="26606"/>
          <ac:spMkLst>
            <pc:docMk/>
            <pc:sldMk cId="60278794" sldId="267"/>
            <ac:spMk id="2" creationId="{CBFE13F8-736F-4CEA-8B11-D8FDCDC9B661}"/>
          </ac:spMkLst>
        </pc:spChg>
        <pc:spChg chg="del">
          <ac:chgData name="István Schmercz" userId="cf9fa9b8efdec978" providerId="LiveId" clId="{B658B21A-06CB-4D07-A0A0-F3F8C2D5CC6B}" dt="2019-10-06T06:43:03.167" v="1525"/>
          <ac:spMkLst>
            <pc:docMk/>
            <pc:sldMk cId="60278794" sldId="267"/>
            <ac:spMk id="6" creationId="{A2AD6B69-E0A0-476D-9EE1-6B69F04C59F8}"/>
          </ac:spMkLst>
        </pc:spChg>
        <pc:spChg chg="del">
          <ac:chgData name="István Schmercz" userId="cf9fa9b8efdec978" providerId="LiveId" clId="{B658B21A-06CB-4D07-A0A0-F3F8C2D5CC6B}" dt="2019-10-06T06:43:03.167" v="1525"/>
          <ac:spMkLst>
            <pc:docMk/>
            <pc:sldMk cId="60278794" sldId="267"/>
            <ac:spMk id="7" creationId="{16BE10A1-AD5F-4AB3-8A94-41D62B494ADB}"/>
          </ac:spMkLst>
        </pc:spChg>
        <pc:spChg chg="del">
          <ac:chgData name="István Schmercz" userId="cf9fa9b8efdec978" providerId="LiveId" clId="{B658B21A-06CB-4D07-A0A0-F3F8C2D5CC6B}" dt="2019-10-06T06:43:03.167" v="1525"/>
          <ac:spMkLst>
            <pc:docMk/>
            <pc:sldMk cId="60278794" sldId="267"/>
            <ac:spMk id="9" creationId="{5684BFFE-6A90-4311-ACD5-B34177D46462}"/>
          </ac:spMkLst>
        </pc:spChg>
        <pc:spChg chg="add del">
          <ac:chgData name="István Schmercz" userId="cf9fa9b8efdec978" providerId="LiveId" clId="{B658B21A-06CB-4D07-A0A0-F3F8C2D5CC6B}" dt="2019-10-07T19:36:59.052" v="2827" actId="26606"/>
          <ac:spMkLst>
            <pc:docMk/>
            <pc:sldMk cId="60278794" sldId="267"/>
            <ac:spMk id="10" creationId="{81AEB8A9-B768-4E30-BA55-D919E6687343}"/>
          </ac:spMkLst>
        </pc:spChg>
        <pc:spChg chg="add">
          <ac:chgData name="István Schmercz" userId="cf9fa9b8efdec978" providerId="LiveId" clId="{B658B21A-06CB-4D07-A0A0-F3F8C2D5CC6B}" dt="2019-10-07T19:36:59.052" v="2827" actId="26606"/>
          <ac:spMkLst>
            <pc:docMk/>
            <pc:sldMk cId="60278794" sldId="267"/>
            <ac:spMk id="15" creationId="{81AEB8A9-B768-4E30-BA55-D919E6687343}"/>
          </ac:spMkLst>
        </pc:spChg>
        <pc:graphicFrameChg chg="mod ord modGraphic">
          <ac:chgData name="István Schmercz" userId="cf9fa9b8efdec978" providerId="LiveId" clId="{B658B21A-06CB-4D07-A0A0-F3F8C2D5CC6B}" dt="2019-10-07T19:36:59.052" v="2827" actId="26606"/>
          <ac:graphicFrameMkLst>
            <pc:docMk/>
            <pc:sldMk cId="60278794" sldId="267"/>
            <ac:graphicFrameMk id="5" creationId="{E01FBBE3-19F7-4BAE-A473-57EFA8699E8D}"/>
          </ac:graphicFrameMkLst>
        </pc:graphicFrameChg>
        <pc:picChg chg="add mod">
          <ac:chgData name="István Schmercz" userId="cf9fa9b8efdec978" providerId="LiveId" clId="{B658B21A-06CB-4D07-A0A0-F3F8C2D5CC6B}" dt="2019-10-07T19:36:59.052" v="2827" actId="26606"/>
          <ac:picMkLst>
            <pc:docMk/>
            <pc:sldMk cId="60278794" sldId="267"/>
            <ac:picMk id="3" creationId="{2C46DC85-469F-4089-8102-6F304F91DBA6}"/>
          </ac:picMkLst>
        </pc:picChg>
      </pc:sldChg>
      <pc:sldChg chg="addSp delSp modSp add mod setBg delDesignElem">
        <pc:chgData name="István Schmercz" userId="cf9fa9b8efdec978" providerId="LiveId" clId="{B658B21A-06CB-4D07-A0A0-F3F8C2D5CC6B}" dt="2019-10-07T19:38:03.243" v="2829" actId="26606"/>
        <pc:sldMkLst>
          <pc:docMk/>
          <pc:sldMk cId="1655659265" sldId="268"/>
        </pc:sldMkLst>
        <pc:spChg chg="mod">
          <ac:chgData name="István Schmercz" userId="cf9fa9b8efdec978" providerId="LiveId" clId="{B658B21A-06CB-4D07-A0A0-F3F8C2D5CC6B}" dt="2019-10-07T19:38:03.243" v="2829" actId="26606"/>
          <ac:spMkLst>
            <pc:docMk/>
            <pc:sldMk cId="1655659265" sldId="268"/>
            <ac:spMk id="2" creationId="{CBFE13F8-736F-4CEA-8B11-D8FDCDC9B661}"/>
          </ac:spMkLst>
        </pc:spChg>
        <pc:spChg chg="del">
          <ac:chgData name="István Schmercz" userId="cf9fa9b8efdec978" providerId="LiveId" clId="{B658B21A-06CB-4D07-A0A0-F3F8C2D5CC6B}" dt="2019-10-06T06:47:55.582" v="1539"/>
          <ac:spMkLst>
            <pc:docMk/>
            <pc:sldMk cId="1655659265" sldId="268"/>
            <ac:spMk id="6" creationId="{A2AD6B69-E0A0-476D-9EE1-6B69F04C59F8}"/>
          </ac:spMkLst>
        </pc:spChg>
        <pc:spChg chg="del">
          <ac:chgData name="István Schmercz" userId="cf9fa9b8efdec978" providerId="LiveId" clId="{B658B21A-06CB-4D07-A0A0-F3F8C2D5CC6B}" dt="2019-10-06T06:47:55.582" v="1539"/>
          <ac:spMkLst>
            <pc:docMk/>
            <pc:sldMk cId="1655659265" sldId="268"/>
            <ac:spMk id="7" creationId="{16BE10A1-AD5F-4AB3-8A94-41D62B494ADB}"/>
          </ac:spMkLst>
        </pc:spChg>
        <pc:spChg chg="del">
          <ac:chgData name="István Schmercz" userId="cf9fa9b8efdec978" providerId="LiveId" clId="{B658B21A-06CB-4D07-A0A0-F3F8C2D5CC6B}" dt="2019-10-06T06:47:55.582" v="1539"/>
          <ac:spMkLst>
            <pc:docMk/>
            <pc:sldMk cId="1655659265" sldId="268"/>
            <ac:spMk id="9" creationId="{5684BFFE-6A90-4311-ACD5-B34177D46462}"/>
          </ac:spMkLst>
        </pc:spChg>
        <pc:spChg chg="add del">
          <ac:chgData name="István Schmercz" userId="cf9fa9b8efdec978" providerId="LiveId" clId="{B658B21A-06CB-4D07-A0A0-F3F8C2D5CC6B}" dt="2019-10-07T19:38:03.243" v="2829" actId="26606"/>
          <ac:spMkLst>
            <pc:docMk/>
            <pc:sldMk cId="1655659265" sldId="268"/>
            <ac:spMk id="10" creationId="{81AEB8A9-B768-4E30-BA55-D919E6687343}"/>
          </ac:spMkLst>
        </pc:spChg>
        <pc:spChg chg="add">
          <ac:chgData name="István Schmercz" userId="cf9fa9b8efdec978" providerId="LiveId" clId="{B658B21A-06CB-4D07-A0A0-F3F8C2D5CC6B}" dt="2019-10-07T19:38:03.243" v="2829" actId="26606"/>
          <ac:spMkLst>
            <pc:docMk/>
            <pc:sldMk cId="1655659265" sldId="268"/>
            <ac:spMk id="15" creationId="{CA4D39DB-AFA4-47BA-A7F2-13A71D210C66}"/>
          </ac:spMkLst>
        </pc:spChg>
        <pc:graphicFrameChg chg="mod ord modGraphic">
          <ac:chgData name="István Schmercz" userId="cf9fa9b8efdec978" providerId="LiveId" clId="{B658B21A-06CB-4D07-A0A0-F3F8C2D5CC6B}" dt="2019-10-07T19:38:03.243" v="2829" actId="26606"/>
          <ac:graphicFrameMkLst>
            <pc:docMk/>
            <pc:sldMk cId="1655659265" sldId="268"/>
            <ac:graphicFrameMk id="5" creationId="{E01FBBE3-19F7-4BAE-A473-57EFA8699E8D}"/>
          </ac:graphicFrameMkLst>
        </pc:graphicFrameChg>
        <pc:picChg chg="add mod">
          <ac:chgData name="István Schmercz" userId="cf9fa9b8efdec978" providerId="LiveId" clId="{B658B21A-06CB-4D07-A0A0-F3F8C2D5CC6B}" dt="2019-10-07T19:38:03.243" v="2829" actId="26606"/>
          <ac:picMkLst>
            <pc:docMk/>
            <pc:sldMk cId="1655659265" sldId="268"/>
            <ac:picMk id="3" creationId="{DC8DB8C2-A692-4B11-AAD0-ACA1747BB121}"/>
          </ac:picMkLst>
        </pc:picChg>
      </pc:sldChg>
      <pc:sldChg chg="addSp delSp modSp add mod setBg delDesignElem">
        <pc:chgData name="István Schmercz" userId="cf9fa9b8efdec978" providerId="LiveId" clId="{B658B21A-06CB-4D07-A0A0-F3F8C2D5CC6B}" dt="2019-10-07T19:16:33.870" v="2767" actId="26606"/>
        <pc:sldMkLst>
          <pc:docMk/>
          <pc:sldMk cId="4167538426" sldId="269"/>
        </pc:sldMkLst>
        <pc:spChg chg="mod">
          <ac:chgData name="István Schmercz" userId="cf9fa9b8efdec978" providerId="LiveId" clId="{B658B21A-06CB-4D07-A0A0-F3F8C2D5CC6B}" dt="2019-10-07T19:16:33.870" v="2767" actId="26606"/>
          <ac:spMkLst>
            <pc:docMk/>
            <pc:sldMk cId="4167538426" sldId="269"/>
            <ac:spMk id="2" creationId="{CBFE13F8-736F-4CEA-8B11-D8FDCDC9B661}"/>
          </ac:spMkLst>
        </pc:spChg>
        <pc:spChg chg="del">
          <ac:chgData name="István Schmercz" userId="cf9fa9b8efdec978" providerId="LiveId" clId="{B658B21A-06CB-4D07-A0A0-F3F8C2D5CC6B}" dt="2019-10-06T06:56:00.285" v="1791"/>
          <ac:spMkLst>
            <pc:docMk/>
            <pc:sldMk cId="4167538426" sldId="269"/>
            <ac:spMk id="6" creationId="{A2AD6B69-E0A0-476D-9EE1-6B69F04C59F8}"/>
          </ac:spMkLst>
        </pc:spChg>
        <pc:spChg chg="del">
          <ac:chgData name="István Schmercz" userId="cf9fa9b8efdec978" providerId="LiveId" clId="{B658B21A-06CB-4D07-A0A0-F3F8C2D5CC6B}" dt="2019-10-06T06:56:00.285" v="1791"/>
          <ac:spMkLst>
            <pc:docMk/>
            <pc:sldMk cId="4167538426" sldId="269"/>
            <ac:spMk id="7" creationId="{16BE10A1-AD5F-4AB3-8A94-41D62B494ADB}"/>
          </ac:spMkLst>
        </pc:spChg>
        <pc:spChg chg="del">
          <ac:chgData name="István Schmercz" userId="cf9fa9b8efdec978" providerId="LiveId" clId="{B658B21A-06CB-4D07-A0A0-F3F8C2D5CC6B}" dt="2019-10-06T06:56:00.285" v="1791"/>
          <ac:spMkLst>
            <pc:docMk/>
            <pc:sldMk cId="4167538426" sldId="269"/>
            <ac:spMk id="9" creationId="{5684BFFE-6A90-4311-ACD5-B34177D46462}"/>
          </ac:spMkLst>
        </pc:spChg>
        <pc:spChg chg="add del">
          <ac:chgData name="István Schmercz" userId="cf9fa9b8efdec978" providerId="LiveId" clId="{B658B21A-06CB-4D07-A0A0-F3F8C2D5CC6B}" dt="2019-10-07T19:16:33.870" v="2767" actId="26606"/>
          <ac:spMkLst>
            <pc:docMk/>
            <pc:sldMk cId="4167538426" sldId="269"/>
            <ac:spMk id="10" creationId="{81AEB8A9-B768-4E30-BA55-D919E6687343}"/>
          </ac:spMkLst>
        </pc:spChg>
        <pc:graphicFrameChg chg="mod ord modGraphic">
          <ac:chgData name="István Schmercz" userId="cf9fa9b8efdec978" providerId="LiveId" clId="{B658B21A-06CB-4D07-A0A0-F3F8C2D5CC6B}" dt="2019-10-07T19:16:33.870" v="2767" actId="26606"/>
          <ac:graphicFrameMkLst>
            <pc:docMk/>
            <pc:sldMk cId="4167538426" sldId="269"/>
            <ac:graphicFrameMk id="5" creationId="{E01FBBE3-19F7-4BAE-A473-57EFA8699E8D}"/>
          </ac:graphicFrameMkLst>
        </pc:graphicFrameChg>
        <pc:picChg chg="add mod">
          <ac:chgData name="István Schmercz" userId="cf9fa9b8efdec978" providerId="LiveId" clId="{B658B21A-06CB-4D07-A0A0-F3F8C2D5CC6B}" dt="2019-10-07T19:16:33.870" v="2767" actId="26606"/>
          <ac:picMkLst>
            <pc:docMk/>
            <pc:sldMk cId="4167538426" sldId="269"/>
            <ac:picMk id="6" creationId="{58CAFDD6-5011-49ED-B975-70D745A5AD48}"/>
          </ac:picMkLst>
        </pc:picChg>
      </pc:sldChg>
      <pc:sldChg chg="addSp delSp modSp add mod setBg">
        <pc:chgData name="István Schmercz" userId="cf9fa9b8efdec978" providerId="LiveId" clId="{B658B21A-06CB-4D07-A0A0-F3F8C2D5CC6B}" dt="2019-10-07T19:21:32.080" v="2779" actId="14100"/>
        <pc:sldMkLst>
          <pc:docMk/>
          <pc:sldMk cId="205631545" sldId="270"/>
        </pc:sldMkLst>
        <pc:spChg chg="mod">
          <ac:chgData name="István Schmercz" userId="cf9fa9b8efdec978" providerId="LiveId" clId="{B658B21A-06CB-4D07-A0A0-F3F8C2D5CC6B}" dt="2019-10-07T19:20:24.095" v="2773" actId="26606"/>
          <ac:spMkLst>
            <pc:docMk/>
            <pc:sldMk cId="205631545" sldId="270"/>
            <ac:spMk id="2" creationId="{CBFE13F8-736F-4CEA-8B11-D8FDCDC9B661}"/>
          </ac:spMkLst>
        </pc:spChg>
        <pc:spChg chg="add">
          <ac:chgData name="István Schmercz" userId="cf9fa9b8efdec978" providerId="LiveId" clId="{B658B21A-06CB-4D07-A0A0-F3F8C2D5CC6B}" dt="2019-10-07T19:20:24.095" v="2773" actId="26606"/>
          <ac:spMkLst>
            <pc:docMk/>
            <pc:sldMk cId="205631545" sldId="270"/>
            <ac:spMk id="7" creationId="{4038CB10-1F5C-4D54-9DF7-12586DE5B007}"/>
          </ac:spMkLst>
        </pc:spChg>
        <pc:spChg chg="add del">
          <ac:chgData name="István Schmercz" userId="cf9fa9b8efdec978" providerId="LiveId" clId="{B658B21A-06CB-4D07-A0A0-F3F8C2D5CC6B}" dt="2019-10-07T19:20:10.692" v="2771" actId="26606"/>
          <ac:spMkLst>
            <pc:docMk/>
            <pc:sldMk cId="205631545" sldId="270"/>
            <ac:spMk id="10" creationId="{81AEB8A9-B768-4E30-BA55-D919E6687343}"/>
          </ac:spMkLst>
        </pc:spChg>
        <pc:spChg chg="add">
          <ac:chgData name="István Schmercz" userId="cf9fa9b8efdec978" providerId="LiveId" clId="{B658B21A-06CB-4D07-A0A0-F3F8C2D5CC6B}" dt="2019-10-07T19:20:24.095" v="2773" actId="26606"/>
          <ac:spMkLst>
            <pc:docMk/>
            <pc:sldMk cId="205631545" sldId="270"/>
            <ac:spMk id="12" creationId="{73ED6512-6858-4552-B699-9A97FE9A4EA2}"/>
          </ac:spMkLst>
        </pc:spChg>
        <pc:graphicFrameChg chg="mod ord modGraphic">
          <ac:chgData name="István Schmercz" userId="cf9fa9b8efdec978" providerId="LiveId" clId="{B658B21A-06CB-4D07-A0A0-F3F8C2D5CC6B}" dt="2019-10-07T19:21:32.080" v="2779" actId="14100"/>
          <ac:graphicFrameMkLst>
            <pc:docMk/>
            <pc:sldMk cId="205631545" sldId="270"/>
            <ac:graphicFrameMk id="5" creationId="{E01FBBE3-19F7-4BAE-A473-57EFA8699E8D}"/>
          </ac:graphicFrameMkLst>
        </pc:graphicFrameChg>
        <pc:picChg chg="add mod">
          <ac:chgData name="István Schmercz" userId="cf9fa9b8efdec978" providerId="LiveId" clId="{B658B21A-06CB-4D07-A0A0-F3F8C2D5CC6B}" dt="2019-10-07T19:20:24.095" v="2773" actId="26606"/>
          <ac:picMkLst>
            <pc:docMk/>
            <pc:sldMk cId="205631545" sldId="270"/>
            <ac:picMk id="4" creationId="{A0577BA4-2F5E-434F-AFAC-82CCED3E9819}"/>
          </ac:picMkLst>
        </pc:picChg>
      </pc:sldChg>
      <pc:sldChg chg="addSp delSp modSp add mod setBg">
        <pc:chgData name="István Schmercz" userId="cf9fa9b8efdec978" providerId="LiveId" clId="{B658B21A-06CB-4D07-A0A0-F3F8C2D5CC6B}" dt="2019-10-07T19:28:18.135" v="2795" actId="255"/>
        <pc:sldMkLst>
          <pc:docMk/>
          <pc:sldMk cId="1037165627" sldId="271"/>
        </pc:sldMkLst>
        <pc:spChg chg="mod">
          <ac:chgData name="István Schmercz" userId="cf9fa9b8efdec978" providerId="LiveId" clId="{B658B21A-06CB-4D07-A0A0-F3F8C2D5CC6B}" dt="2019-10-07T19:27:51.590" v="2790" actId="26606"/>
          <ac:spMkLst>
            <pc:docMk/>
            <pc:sldMk cId="1037165627" sldId="271"/>
            <ac:spMk id="2" creationId="{CBFE13F8-736F-4CEA-8B11-D8FDCDC9B661}"/>
          </ac:spMkLst>
        </pc:spChg>
        <pc:spChg chg="add del">
          <ac:chgData name="István Schmercz" userId="cf9fa9b8efdec978" providerId="LiveId" clId="{B658B21A-06CB-4D07-A0A0-F3F8C2D5CC6B}" dt="2019-10-07T19:27:33.553" v="2787" actId="26606"/>
          <ac:spMkLst>
            <pc:docMk/>
            <pc:sldMk cId="1037165627" sldId="271"/>
            <ac:spMk id="10" creationId="{81AEB8A9-B768-4E30-BA55-D919E6687343}"/>
          </ac:spMkLst>
        </pc:spChg>
        <pc:spChg chg="add del">
          <ac:chgData name="István Schmercz" userId="cf9fa9b8efdec978" providerId="LiveId" clId="{B658B21A-06CB-4D07-A0A0-F3F8C2D5CC6B}" dt="2019-10-07T19:27:51.590" v="2790" actId="26606"/>
          <ac:spMkLst>
            <pc:docMk/>
            <pc:sldMk cId="1037165627" sldId="271"/>
            <ac:spMk id="15" creationId="{6109556B-EAE9-4435-B409-0519F2CBDB14}"/>
          </ac:spMkLst>
        </pc:spChg>
        <pc:spChg chg="add">
          <ac:chgData name="István Schmercz" userId="cf9fa9b8efdec978" providerId="LiveId" clId="{B658B21A-06CB-4D07-A0A0-F3F8C2D5CC6B}" dt="2019-10-07T19:27:51.590" v="2790" actId="26606"/>
          <ac:spMkLst>
            <pc:docMk/>
            <pc:sldMk cId="1037165627" sldId="271"/>
            <ac:spMk id="22" creationId="{4038CB10-1F5C-4D54-9DF7-12586DE5B007}"/>
          </ac:spMkLst>
        </pc:spChg>
        <pc:spChg chg="add">
          <ac:chgData name="István Schmercz" userId="cf9fa9b8efdec978" providerId="LiveId" clId="{B658B21A-06CB-4D07-A0A0-F3F8C2D5CC6B}" dt="2019-10-07T19:27:51.590" v="2790" actId="26606"/>
          <ac:spMkLst>
            <pc:docMk/>
            <pc:sldMk cId="1037165627" sldId="271"/>
            <ac:spMk id="24" creationId="{73ED6512-6858-4552-B699-9A97FE9A4EA2}"/>
          </ac:spMkLst>
        </pc:spChg>
        <pc:graphicFrameChg chg="mod ord modGraphic">
          <ac:chgData name="István Schmercz" userId="cf9fa9b8efdec978" providerId="LiveId" clId="{B658B21A-06CB-4D07-A0A0-F3F8C2D5CC6B}" dt="2019-10-07T19:28:18.135" v="2795" actId="255"/>
          <ac:graphicFrameMkLst>
            <pc:docMk/>
            <pc:sldMk cId="1037165627" sldId="271"/>
            <ac:graphicFrameMk id="5" creationId="{E01FBBE3-19F7-4BAE-A473-57EFA8699E8D}"/>
          </ac:graphicFrameMkLst>
        </pc:graphicFrameChg>
        <pc:picChg chg="add mod">
          <ac:chgData name="István Schmercz" userId="cf9fa9b8efdec978" providerId="LiveId" clId="{B658B21A-06CB-4D07-A0A0-F3F8C2D5CC6B}" dt="2019-10-07T19:28:11.128" v="2793" actId="27614"/>
          <ac:picMkLst>
            <pc:docMk/>
            <pc:sldMk cId="1037165627" sldId="271"/>
            <ac:picMk id="3" creationId="{75561EB3-A13F-46C3-B94C-B82DF0FCBA4F}"/>
          </ac:picMkLst>
        </pc:picChg>
        <pc:cxnChg chg="add del">
          <ac:chgData name="István Schmercz" userId="cf9fa9b8efdec978" providerId="LiveId" clId="{B658B21A-06CB-4D07-A0A0-F3F8C2D5CC6B}" dt="2019-10-07T19:27:51.590" v="2790" actId="26606"/>
          <ac:cxnSpMkLst>
            <pc:docMk/>
            <pc:sldMk cId="1037165627" sldId="271"/>
            <ac:cxnSpMk id="17" creationId="{5814CCBE-423E-41B2-A9F3-82679F490EF4}"/>
          </ac:cxnSpMkLst>
        </pc:cxnChg>
      </pc:sldChg>
      <pc:sldChg chg="addSp delSp modSp add mod setBg">
        <pc:chgData name="István Schmercz" userId="cf9fa9b8efdec978" providerId="LiveId" clId="{B658B21A-06CB-4D07-A0A0-F3F8C2D5CC6B}" dt="2019-10-07T19:40:18.327" v="2831" actId="26606"/>
        <pc:sldMkLst>
          <pc:docMk/>
          <pc:sldMk cId="3058485268" sldId="272"/>
        </pc:sldMkLst>
        <pc:spChg chg="mod">
          <ac:chgData name="István Schmercz" userId="cf9fa9b8efdec978" providerId="LiveId" clId="{B658B21A-06CB-4D07-A0A0-F3F8C2D5CC6B}" dt="2019-10-07T19:40:18.327" v="2831" actId="26606"/>
          <ac:spMkLst>
            <pc:docMk/>
            <pc:sldMk cId="3058485268" sldId="272"/>
            <ac:spMk id="2" creationId="{CBFE13F8-736F-4CEA-8B11-D8FDCDC9B661}"/>
          </ac:spMkLst>
        </pc:spChg>
        <pc:spChg chg="add del">
          <ac:chgData name="István Schmercz" userId="cf9fa9b8efdec978" providerId="LiveId" clId="{B658B21A-06CB-4D07-A0A0-F3F8C2D5CC6B}" dt="2019-10-07T19:40:18.327" v="2831" actId="26606"/>
          <ac:spMkLst>
            <pc:docMk/>
            <pc:sldMk cId="3058485268" sldId="272"/>
            <ac:spMk id="10" creationId="{81AEB8A9-B768-4E30-BA55-D919E6687343}"/>
          </ac:spMkLst>
        </pc:spChg>
        <pc:spChg chg="add">
          <ac:chgData name="István Schmercz" userId="cf9fa9b8efdec978" providerId="LiveId" clId="{B658B21A-06CB-4D07-A0A0-F3F8C2D5CC6B}" dt="2019-10-07T19:40:18.327" v="2831" actId="26606"/>
          <ac:spMkLst>
            <pc:docMk/>
            <pc:sldMk cId="3058485268" sldId="272"/>
            <ac:spMk id="15" creationId="{CA4D39DB-AFA4-47BA-A7F2-13A71D210C66}"/>
          </ac:spMkLst>
        </pc:spChg>
        <pc:graphicFrameChg chg="mod ord modGraphic">
          <ac:chgData name="István Schmercz" userId="cf9fa9b8efdec978" providerId="LiveId" clId="{B658B21A-06CB-4D07-A0A0-F3F8C2D5CC6B}" dt="2019-10-07T19:40:18.327" v="2831" actId="26606"/>
          <ac:graphicFrameMkLst>
            <pc:docMk/>
            <pc:sldMk cId="3058485268" sldId="272"/>
            <ac:graphicFrameMk id="5" creationId="{E01FBBE3-19F7-4BAE-A473-57EFA8699E8D}"/>
          </ac:graphicFrameMkLst>
        </pc:graphicFrameChg>
        <pc:picChg chg="add mod">
          <ac:chgData name="István Schmercz" userId="cf9fa9b8efdec978" providerId="LiveId" clId="{B658B21A-06CB-4D07-A0A0-F3F8C2D5CC6B}" dt="2019-10-07T19:40:18.327" v="2831" actId="26606"/>
          <ac:picMkLst>
            <pc:docMk/>
            <pc:sldMk cId="3058485268" sldId="272"/>
            <ac:picMk id="3" creationId="{42028850-93E1-4D53-94B1-29C017884FFD}"/>
          </ac:picMkLst>
        </pc:picChg>
      </pc:sldChg>
      <pc:sldChg chg="addSp delSp modSp add">
        <pc:chgData name="István Schmercz" userId="cf9fa9b8efdec978" providerId="LiveId" clId="{B658B21A-06CB-4D07-A0A0-F3F8C2D5CC6B}" dt="2019-10-06T11:07:39.952" v="2583" actId="27636"/>
        <pc:sldMkLst>
          <pc:docMk/>
          <pc:sldMk cId="3897231942" sldId="273"/>
        </pc:sldMkLst>
        <pc:spChg chg="mod">
          <ac:chgData name="István Schmercz" userId="cf9fa9b8efdec978" providerId="LiveId" clId="{B658B21A-06CB-4D07-A0A0-F3F8C2D5CC6B}" dt="2019-10-06T11:07:39.952" v="2583" actId="27636"/>
          <ac:spMkLst>
            <pc:docMk/>
            <pc:sldMk cId="3897231942" sldId="273"/>
            <ac:spMk id="2" creationId="{8C53F227-026F-4716-92BC-9EE00BBE3BFE}"/>
          </ac:spMkLst>
        </pc:spChg>
        <pc:spChg chg="del">
          <ac:chgData name="István Schmercz" userId="cf9fa9b8efdec978" providerId="LiveId" clId="{B658B21A-06CB-4D07-A0A0-F3F8C2D5CC6B}" dt="2019-10-06T10:13:15.149" v="2143"/>
          <ac:spMkLst>
            <pc:docMk/>
            <pc:sldMk cId="3897231942" sldId="273"/>
            <ac:spMk id="3" creationId="{93864B51-BD49-45EE-8E7B-E83B68227496}"/>
          </ac:spMkLst>
        </pc:spChg>
        <pc:spChg chg="add mod">
          <ac:chgData name="István Schmercz" userId="cf9fa9b8efdec978" providerId="LiveId" clId="{B658B21A-06CB-4D07-A0A0-F3F8C2D5CC6B}" dt="2019-10-06T10:14:12.236" v="2181" actId="20577"/>
          <ac:spMkLst>
            <pc:docMk/>
            <pc:sldMk cId="3897231942" sldId="273"/>
            <ac:spMk id="4" creationId="{5C5D3859-CFF4-44CE-8077-C26A1E7DB33D}"/>
          </ac:spMkLst>
        </pc:spChg>
        <pc:spChg chg="add mod">
          <ac:chgData name="István Schmercz" userId="cf9fa9b8efdec978" providerId="LiveId" clId="{B658B21A-06CB-4D07-A0A0-F3F8C2D5CC6B}" dt="2019-10-06T11:07:39.952" v="2582" actId="27636"/>
          <ac:spMkLst>
            <pc:docMk/>
            <pc:sldMk cId="3897231942" sldId="273"/>
            <ac:spMk id="5" creationId="{E399D43B-DFBE-4BCD-B09C-B53F558D6165}"/>
          </ac:spMkLst>
        </pc:spChg>
        <pc:spChg chg="add mod">
          <ac:chgData name="István Schmercz" userId="cf9fa9b8efdec978" providerId="LiveId" clId="{B658B21A-06CB-4D07-A0A0-F3F8C2D5CC6B}" dt="2019-10-06T10:14:45.074" v="2197" actId="20577"/>
          <ac:spMkLst>
            <pc:docMk/>
            <pc:sldMk cId="3897231942" sldId="273"/>
            <ac:spMk id="6" creationId="{A8D518E0-5D65-437C-8737-372E56B500E3}"/>
          </ac:spMkLst>
        </pc:spChg>
        <pc:spChg chg="add mod">
          <ac:chgData name="István Schmercz" userId="cf9fa9b8efdec978" providerId="LiveId" clId="{B658B21A-06CB-4D07-A0A0-F3F8C2D5CC6B}" dt="2019-10-06T11:07:39.952" v="2581" actId="27636"/>
          <ac:spMkLst>
            <pc:docMk/>
            <pc:sldMk cId="3897231942" sldId="273"/>
            <ac:spMk id="7" creationId="{092B8B10-BF61-4121-A099-FDD9C6CCD334}"/>
          </ac:spMkLst>
        </pc:spChg>
      </pc:sldChg>
      <pc:sldChg chg="addSp delSp modSp add mod setBg">
        <pc:chgData name="István Schmercz" userId="cf9fa9b8efdec978" providerId="LiveId" clId="{B658B21A-06CB-4D07-A0A0-F3F8C2D5CC6B}" dt="2019-10-06T10:54:25.515" v="2339" actId="14100"/>
        <pc:sldMkLst>
          <pc:docMk/>
          <pc:sldMk cId="1730767447" sldId="274"/>
        </pc:sldMkLst>
        <pc:spChg chg="del">
          <ac:chgData name="István Schmercz" userId="cf9fa9b8efdec978" providerId="LiveId" clId="{B658B21A-06CB-4D07-A0A0-F3F8C2D5CC6B}" dt="2019-10-06T10:19:51.661" v="2200"/>
          <ac:spMkLst>
            <pc:docMk/>
            <pc:sldMk cId="1730767447" sldId="274"/>
            <ac:spMk id="2" creationId="{97F2E9D8-0D18-4E08-80C5-23CA0189CB6D}"/>
          </ac:spMkLst>
        </pc:spChg>
        <pc:spChg chg="del">
          <ac:chgData name="István Schmercz" userId="cf9fa9b8efdec978" providerId="LiveId" clId="{B658B21A-06CB-4D07-A0A0-F3F8C2D5CC6B}" dt="2019-10-06T10:19:51.661" v="2200"/>
          <ac:spMkLst>
            <pc:docMk/>
            <pc:sldMk cId="1730767447" sldId="274"/>
            <ac:spMk id="3" creationId="{7F33DF1C-5AE4-405E-A098-30C7A4EE3CD6}"/>
          </ac:spMkLst>
        </pc:spChg>
        <pc:spChg chg="del">
          <ac:chgData name="István Schmercz" userId="cf9fa9b8efdec978" providerId="LiveId" clId="{B658B21A-06CB-4D07-A0A0-F3F8C2D5CC6B}" dt="2019-10-06T10:19:51.661" v="2200"/>
          <ac:spMkLst>
            <pc:docMk/>
            <pc:sldMk cId="1730767447" sldId="274"/>
            <ac:spMk id="4" creationId="{78D9EBD2-630D-4CDF-A6CD-03FF2142ADBF}"/>
          </ac:spMkLst>
        </pc:spChg>
        <pc:spChg chg="del">
          <ac:chgData name="István Schmercz" userId="cf9fa9b8efdec978" providerId="LiveId" clId="{B658B21A-06CB-4D07-A0A0-F3F8C2D5CC6B}" dt="2019-10-06T10:19:51.661" v="2200"/>
          <ac:spMkLst>
            <pc:docMk/>
            <pc:sldMk cId="1730767447" sldId="274"/>
            <ac:spMk id="5" creationId="{036CA94A-853F-4CBB-B979-944A59B6C69B}"/>
          </ac:spMkLst>
        </pc:spChg>
        <pc:spChg chg="del">
          <ac:chgData name="István Schmercz" userId="cf9fa9b8efdec978" providerId="LiveId" clId="{B658B21A-06CB-4D07-A0A0-F3F8C2D5CC6B}" dt="2019-10-06T10:19:51.661" v="2200"/>
          <ac:spMkLst>
            <pc:docMk/>
            <pc:sldMk cId="1730767447" sldId="274"/>
            <ac:spMk id="6" creationId="{34E86863-2990-4224-9D51-EE21C4FFFE79}"/>
          </ac:spMkLst>
        </pc:spChg>
        <pc:spChg chg="add mod">
          <ac:chgData name="István Schmercz" userId="cf9fa9b8efdec978" providerId="LiveId" clId="{B658B21A-06CB-4D07-A0A0-F3F8C2D5CC6B}" dt="2019-10-06T10:54:20.985" v="2338" actId="1076"/>
          <ac:spMkLst>
            <pc:docMk/>
            <pc:sldMk cId="1730767447" sldId="274"/>
            <ac:spMk id="7" creationId="{30535C6E-23D1-46C3-909D-F5186A0691EF}"/>
          </ac:spMkLst>
        </pc:spChg>
        <pc:spChg chg="add del mod">
          <ac:chgData name="István Schmercz" userId="cf9fa9b8efdec978" providerId="LiveId" clId="{B658B21A-06CB-4D07-A0A0-F3F8C2D5CC6B}" dt="2019-10-06T10:20:16.694" v="2222"/>
          <ac:spMkLst>
            <pc:docMk/>
            <pc:sldMk cId="1730767447" sldId="274"/>
            <ac:spMk id="8" creationId="{B2C3C21A-13A5-49E9-BC46-8A19A74F5253}"/>
          </ac:spMkLst>
        </pc:spChg>
        <pc:spChg chg="add del mod">
          <ac:chgData name="István Schmercz" userId="cf9fa9b8efdec978" providerId="LiveId" clId="{B658B21A-06CB-4D07-A0A0-F3F8C2D5CC6B}" dt="2019-10-06T10:21:41.528" v="2227"/>
          <ac:spMkLst>
            <pc:docMk/>
            <pc:sldMk cId="1730767447" sldId="274"/>
            <ac:spMk id="11" creationId="{69E69970-BDE1-4019-95A2-678B022C0830}"/>
          </ac:spMkLst>
        </pc:spChg>
        <pc:spChg chg="add del">
          <ac:chgData name="István Schmercz" userId="cf9fa9b8efdec978" providerId="LiveId" clId="{B658B21A-06CB-4D07-A0A0-F3F8C2D5CC6B}" dt="2019-10-06T10:47:35.477" v="2275" actId="26606"/>
          <ac:spMkLst>
            <pc:docMk/>
            <pc:sldMk cId="1730767447" sldId="274"/>
            <ac:spMk id="17" creationId="{904DB13E-F722-4ED6-BB00-556651E95281}"/>
          </ac:spMkLst>
        </pc:spChg>
        <pc:spChg chg="add del">
          <ac:chgData name="István Schmercz" userId="cf9fa9b8efdec978" providerId="LiveId" clId="{B658B21A-06CB-4D07-A0A0-F3F8C2D5CC6B}" dt="2019-10-06T10:47:35.477" v="2275" actId="26606"/>
          <ac:spMkLst>
            <pc:docMk/>
            <pc:sldMk cId="1730767447" sldId="274"/>
            <ac:spMk id="19" creationId="{1E8D93C5-28EB-42D0-86CE-D804955653CC}"/>
          </ac:spMkLst>
        </pc:spChg>
        <pc:spChg chg="add del">
          <ac:chgData name="István Schmercz" userId="cf9fa9b8efdec978" providerId="LiveId" clId="{B658B21A-06CB-4D07-A0A0-F3F8C2D5CC6B}" dt="2019-10-06T10:47:35.477" v="2275" actId="26606"/>
          <ac:spMkLst>
            <pc:docMk/>
            <pc:sldMk cId="1730767447" sldId="274"/>
            <ac:spMk id="21" creationId="{AB1B1E7D-F76D-4744-AF85-239E6998A4C5}"/>
          </ac:spMkLst>
        </pc:spChg>
        <pc:spChg chg="add del">
          <ac:chgData name="István Schmercz" userId="cf9fa9b8efdec978" providerId="LiveId" clId="{B658B21A-06CB-4D07-A0A0-F3F8C2D5CC6B}" dt="2019-10-06T10:47:35.477" v="2275" actId="26606"/>
          <ac:spMkLst>
            <pc:docMk/>
            <pc:sldMk cId="1730767447" sldId="274"/>
            <ac:spMk id="23" creationId="{3BB65211-00DB-45B6-A223-033B2D19CBE8}"/>
          </ac:spMkLst>
        </pc:spChg>
        <pc:spChg chg="add del">
          <ac:chgData name="István Schmercz" userId="cf9fa9b8efdec978" providerId="LiveId" clId="{B658B21A-06CB-4D07-A0A0-F3F8C2D5CC6B}" dt="2019-10-06T10:47:35.477" v="2275" actId="26606"/>
          <ac:spMkLst>
            <pc:docMk/>
            <pc:sldMk cId="1730767447" sldId="274"/>
            <ac:spMk id="30" creationId="{EA4E4267-CAF0-4C38-8DC6-CD3B1A9F046E}"/>
          </ac:spMkLst>
        </pc:spChg>
        <pc:spChg chg="add del">
          <ac:chgData name="István Schmercz" userId="cf9fa9b8efdec978" providerId="LiveId" clId="{B658B21A-06CB-4D07-A0A0-F3F8C2D5CC6B}" dt="2019-10-06T10:47:35.477" v="2275" actId="26606"/>
          <ac:spMkLst>
            <pc:docMk/>
            <pc:sldMk cId="1730767447" sldId="274"/>
            <ac:spMk id="32" creationId="{0EE3ACC5-126D-4BA4-8B45-7F0B5B839C51}"/>
          </ac:spMkLst>
        </pc:spChg>
        <pc:spChg chg="add del">
          <ac:chgData name="István Schmercz" userId="cf9fa9b8efdec978" providerId="LiveId" clId="{B658B21A-06CB-4D07-A0A0-F3F8C2D5CC6B}" dt="2019-10-06T10:47:35.477" v="2275" actId="26606"/>
          <ac:spMkLst>
            <pc:docMk/>
            <pc:sldMk cId="1730767447" sldId="274"/>
            <ac:spMk id="34" creationId="{AB2868F7-FE10-4289-A5BD-90763C7A2F5A}"/>
          </ac:spMkLst>
        </pc:spChg>
        <pc:spChg chg="add del">
          <ac:chgData name="István Schmercz" userId="cf9fa9b8efdec978" providerId="LiveId" clId="{B658B21A-06CB-4D07-A0A0-F3F8C2D5CC6B}" dt="2019-10-06T10:47:35.477" v="2275" actId="26606"/>
          <ac:spMkLst>
            <pc:docMk/>
            <pc:sldMk cId="1730767447" sldId="274"/>
            <ac:spMk id="36" creationId="{BD94142C-10EE-487C-A327-404FDF358F22}"/>
          </ac:spMkLst>
        </pc:spChg>
        <pc:spChg chg="add del">
          <ac:chgData name="István Schmercz" userId="cf9fa9b8efdec978" providerId="LiveId" clId="{B658B21A-06CB-4D07-A0A0-F3F8C2D5CC6B}" dt="2019-10-06T10:47:35.477" v="2275" actId="26606"/>
          <ac:spMkLst>
            <pc:docMk/>
            <pc:sldMk cId="1730767447" sldId="274"/>
            <ac:spMk id="38" creationId="{5F7FAC2D-7A74-4939-A917-A1A5AF935685}"/>
          </ac:spMkLst>
        </pc:spChg>
        <pc:grpChg chg="add del">
          <ac:chgData name="István Schmercz" userId="cf9fa9b8efdec978" providerId="LiveId" clId="{B658B21A-06CB-4D07-A0A0-F3F8C2D5CC6B}" dt="2019-10-06T10:47:35.477" v="2275" actId="26606"/>
          <ac:grpSpMkLst>
            <pc:docMk/>
            <pc:sldMk cId="1730767447" sldId="274"/>
            <ac:grpSpMk id="25" creationId="{E26428D7-C6F3-473D-A360-A3F5C3E8728C}"/>
          </ac:grpSpMkLst>
        </pc:grpChg>
        <pc:graphicFrameChg chg="add del mod modGraphic">
          <ac:chgData name="István Schmercz" userId="cf9fa9b8efdec978" providerId="LiveId" clId="{B658B21A-06CB-4D07-A0A0-F3F8C2D5CC6B}" dt="2019-10-06T10:20:42.866" v="2226" actId="478"/>
          <ac:graphicFrameMkLst>
            <pc:docMk/>
            <pc:sldMk cId="1730767447" sldId="274"/>
            <ac:graphicFrameMk id="9" creationId="{7F782C27-B5F5-4F2E-A899-FFC6BD534EFB}"/>
          </ac:graphicFrameMkLst>
        </pc:graphicFrameChg>
        <pc:graphicFrameChg chg="add mod modGraphic">
          <ac:chgData name="István Schmercz" userId="cf9fa9b8efdec978" providerId="LiveId" clId="{B658B21A-06CB-4D07-A0A0-F3F8C2D5CC6B}" dt="2019-10-06T10:54:25.515" v="2339" actId="14100"/>
          <ac:graphicFrameMkLst>
            <pc:docMk/>
            <pc:sldMk cId="1730767447" sldId="274"/>
            <ac:graphicFrameMk id="12" creationId="{9621A1E0-4A0E-44F4-82DA-FB6EB14DE8FD}"/>
          </ac:graphicFrameMkLst>
        </pc:graphicFrameChg>
      </pc:sldChg>
      <pc:sldChg chg="addSp delSp modSp add mod setBg">
        <pc:chgData name="István Schmercz" userId="cf9fa9b8efdec978" providerId="LiveId" clId="{B658B21A-06CB-4D07-A0A0-F3F8C2D5CC6B}" dt="2019-10-06T10:52:40.493" v="2327"/>
        <pc:sldMkLst>
          <pc:docMk/>
          <pc:sldMk cId="1690166925" sldId="275"/>
        </pc:sldMkLst>
        <pc:spChg chg="add del mod">
          <ac:chgData name="István Schmercz" userId="cf9fa9b8efdec978" providerId="LiveId" clId="{B658B21A-06CB-4D07-A0A0-F3F8C2D5CC6B}" dt="2019-10-06T10:23:26.257" v="2238"/>
          <ac:spMkLst>
            <pc:docMk/>
            <pc:sldMk cId="1690166925" sldId="275"/>
            <ac:spMk id="3" creationId="{13441FC2-EBFA-4063-A16A-FD4F7D00D87C}"/>
          </ac:spMkLst>
        </pc:spChg>
        <pc:spChg chg="add del mod">
          <ac:chgData name="István Schmercz" userId="cf9fa9b8efdec978" providerId="LiveId" clId="{B658B21A-06CB-4D07-A0A0-F3F8C2D5CC6B}" dt="2019-10-06T10:43:15.827" v="2249"/>
          <ac:spMkLst>
            <pc:docMk/>
            <pc:sldMk cId="1690166925" sldId="275"/>
            <ac:spMk id="6" creationId="{7C7E4A24-DEC7-4655-AE2B-8B146CF403A9}"/>
          </ac:spMkLst>
        </pc:spChg>
        <pc:spChg chg="mod">
          <ac:chgData name="István Schmercz" userId="cf9fa9b8efdec978" providerId="LiveId" clId="{B658B21A-06CB-4D07-A0A0-F3F8C2D5CC6B}" dt="2019-10-06T10:52:40.493" v="2327"/>
          <ac:spMkLst>
            <pc:docMk/>
            <pc:sldMk cId="1690166925" sldId="275"/>
            <ac:spMk id="7" creationId="{30535C6E-23D1-46C3-909D-F5186A0691EF}"/>
          </ac:spMkLst>
        </pc:spChg>
        <pc:spChg chg="add del mod">
          <ac:chgData name="István Schmercz" userId="cf9fa9b8efdec978" providerId="LiveId" clId="{B658B21A-06CB-4D07-A0A0-F3F8C2D5CC6B}" dt="2019-10-06T10:44:10.516" v="2254"/>
          <ac:spMkLst>
            <pc:docMk/>
            <pc:sldMk cId="1690166925" sldId="275"/>
            <ac:spMk id="10" creationId="{38FCE752-2950-4FA4-8071-77C224EB3B74}"/>
          </ac:spMkLst>
        </pc:spChg>
        <pc:spChg chg="add del mod">
          <ac:chgData name="István Schmercz" userId="cf9fa9b8efdec978" providerId="LiveId" clId="{B658B21A-06CB-4D07-A0A0-F3F8C2D5CC6B}" dt="2019-10-06T10:49:39.926" v="2277"/>
          <ac:spMkLst>
            <pc:docMk/>
            <pc:sldMk cId="1690166925" sldId="275"/>
            <ac:spMk id="14" creationId="{9F837263-E247-4165-AE26-DC7950BA4650}"/>
          </ac:spMkLst>
        </pc:spChg>
        <pc:graphicFrameChg chg="add del mod modGraphic">
          <ac:chgData name="István Schmercz" userId="cf9fa9b8efdec978" providerId="LiveId" clId="{B658B21A-06CB-4D07-A0A0-F3F8C2D5CC6B}" dt="2019-10-06T10:42:37.323" v="2248" actId="478"/>
          <ac:graphicFrameMkLst>
            <pc:docMk/>
            <pc:sldMk cId="1690166925" sldId="275"/>
            <ac:graphicFrameMk id="4" creationId="{8D035450-F6D9-4406-BFBC-72E8B1FEB78C}"/>
          </ac:graphicFrameMkLst>
        </pc:graphicFrameChg>
        <pc:graphicFrameChg chg="add del mod modGraphic">
          <ac:chgData name="István Schmercz" userId="cf9fa9b8efdec978" providerId="LiveId" clId="{B658B21A-06CB-4D07-A0A0-F3F8C2D5CC6B}" dt="2019-10-06T10:43:40.495" v="2253" actId="478"/>
          <ac:graphicFrameMkLst>
            <pc:docMk/>
            <pc:sldMk cId="1690166925" sldId="275"/>
            <ac:graphicFrameMk id="8" creationId="{645C82BC-1C42-43F5-9ED6-6C033BF45B51}"/>
          </ac:graphicFrameMkLst>
        </pc:graphicFrameChg>
        <pc:graphicFrameChg chg="add del mod modGraphic">
          <ac:chgData name="István Schmercz" userId="cf9fa9b8efdec978" providerId="LiveId" clId="{B658B21A-06CB-4D07-A0A0-F3F8C2D5CC6B}" dt="2019-10-06T10:48:55.121" v="2276" actId="478"/>
          <ac:graphicFrameMkLst>
            <pc:docMk/>
            <pc:sldMk cId="1690166925" sldId="275"/>
            <ac:graphicFrameMk id="11" creationId="{AE73012C-2803-4B32-AD48-57B758A60205}"/>
          </ac:graphicFrameMkLst>
        </pc:graphicFrameChg>
        <pc:graphicFrameChg chg="del">
          <ac:chgData name="István Schmercz" userId="cf9fa9b8efdec978" providerId="LiveId" clId="{B658B21A-06CB-4D07-A0A0-F3F8C2D5CC6B}" dt="2019-10-06T10:22:45.698" v="2237" actId="478"/>
          <ac:graphicFrameMkLst>
            <pc:docMk/>
            <pc:sldMk cId="1690166925" sldId="275"/>
            <ac:graphicFrameMk id="12" creationId="{9621A1E0-4A0E-44F4-82DA-FB6EB14DE8FD}"/>
          </ac:graphicFrameMkLst>
        </pc:graphicFrameChg>
        <pc:graphicFrameChg chg="add mod modGraphic">
          <ac:chgData name="István Schmercz" userId="cf9fa9b8efdec978" providerId="LiveId" clId="{B658B21A-06CB-4D07-A0A0-F3F8C2D5CC6B}" dt="2019-10-06T10:51:36.060" v="2291" actId="14100"/>
          <ac:graphicFrameMkLst>
            <pc:docMk/>
            <pc:sldMk cId="1690166925" sldId="275"/>
            <ac:graphicFrameMk id="15" creationId="{365F4AFA-C6D5-4DDA-A9E4-D768952357CF}"/>
          </ac:graphicFrameMkLst>
        </pc:graphicFrameChg>
      </pc:sldChg>
      <pc:sldChg chg="addSp delSp modSp add mod setBg">
        <pc:chgData name="István Schmercz" userId="cf9fa9b8efdec978" providerId="LiveId" clId="{B658B21A-06CB-4D07-A0A0-F3F8C2D5CC6B}" dt="2019-10-06T10:53:37.788" v="2335" actId="1076"/>
        <pc:sldMkLst>
          <pc:docMk/>
          <pc:sldMk cId="601771675" sldId="276"/>
        </pc:sldMkLst>
        <pc:spChg chg="add del mod">
          <ac:chgData name="István Schmercz" userId="cf9fa9b8efdec978" providerId="LiveId" clId="{B658B21A-06CB-4D07-A0A0-F3F8C2D5CC6B}" dt="2019-10-06T10:45:05.067" v="2260"/>
          <ac:spMkLst>
            <pc:docMk/>
            <pc:sldMk cId="601771675" sldId="276"/>
            <ac:spMk id="3" creationId="{E2A68BDB-5CFD-4C73-8515-36717FC1032C}"/>
          </ac:spMkLst>
        </pc:spChg>
        <pc:spChg chg="add del mod">
          <ac:chgData name="István Schmercz" userId="cf9fa9b8efdec978" providerId="LiveId" clId="{B658B21A-06CB-4D07-A0A0-F3F8C2D5CC6B}" dt="2019-10-06T10:45:52.339" v="2269"/>
          <ac:spMkLst>
            <pc:docMk/>
            <pc:sldMk cId="601771675" sldId="276"/>
            <ac:spMk id="6" creationId="{336DA2C9-4E25-468B-8EFD-1AD5E2151616}"/>
          </ac:spMkLst>
        </pc:spChg>
        <pc:spChg chg="mod">
          <ac:chgData name="István Schmercz" userId="cf9fa9b8efdec978" providerId="LiveId" clId="{B658B21A-06CB-4D07-A0A0-F3F8C2D5CC6B}" dt="2019-10-06T10:53:37.788" v="2335" actId="1076"/>
          <ac:spMkLst>
            <pc:docMk/>
            <pc:sldMk cId="601771675" sldId="276"/>
            <ac:spMk id="7" creationId="{30535C6E-23D1-46C3-909D-F5186A0691EF}"/>
          </ac:spMkLst>
        </pc:spChg>
        <pc:spChg chg="add del mod">
          <ac:chgData name="István Schmercz" userId="cf9fa9b8efdec978" providerId="LiveId" clId="{B658B21A-06CB-4D07-A0A0-F3F8C2D5CC6B}" dt="2019-10-06T10:51:05.432" v="2286"/>
          <ac:spMkLst>
            <pc:docMk/>
            <pc:sldMk cId="601771675" sldId="276"/>
            <ac:spMk id="10" creationId="{B5C85CBD-E6C6-41A1-9C91-2A3CF2AA7ADF}"/>
          </ac:spMkLst>
        </pc:spChg>
        <pc:graphicFrameChg chg="add del mod modGraphic">
          <ac:chgData name="István Schmercz" userId="cf9fa9b8efdec978" providerId="LiveId" clId="{B658B21A-06CB-4D07-A0A0-F3F8C2D5CC6B}" dt="2019-10-06T10:45:47.666" v="2268" actId="478"/>
          <ac:graphicFrameMkLst>
            <pc:docMk/>
            <pc:sldMk cId="601771675" sldId="276"/>
            <ac:graphicFrameMk id="4" creationId="{0E8F51FD-376D-4659-8E87-84EB2353E568}"/>
          </ac:graphicFrameMkLst>
        </pc:graphicFrameChg>
        <pc:graphicFrameChg chg="add del mod modGraphic">
          <ac:chgData name="István Schmercz" userId="cf9fa9b8efdec978" providerId="LiveId" clId="{B658B21A-06CB-4D07-A0A0-F3F8C2D5CC6B}" dt="2019-10-06T10:50:37.405" v="2285" actId="478"/>
          <ac:graphicFrameMkLst>
            <pc:docMk/>
            <pc:sldMk cId="601771675" sldId="276"/>
            <ac:graphicFrameMk id="8" creationId="{E5C9EE7B-1E88-4D44-A5B7-68FAA3899A16}"/>
          </ac:graphicFrameMkLst>
        </pc:graphicFrameChg>
        <pc:graphicFrameChg chg="add mod modGraphic">
          <ac:chgData name="István Schmercz" userId="cf9fa9b8efdec978" providerId="LiveId" clId="{B658B21A-06CB-4D07-A0A0-F3F8C2D5CC6B}" dt="2019-10-06T10:53:32.461" v="2334" actId="14100"/>
          <ac:graphicFrameMkLst>
            <pc:docMk/>
            <pc:sldMk cId="601771675" sldId="276"/>
            <ac:graphicFrameMk id="11" creationId="{A654AADD-F8CD-4E50-9B2C-361006543708}"/>
          </ac:graphicFrameMkLst>
        </pc:graphicFrameChg>
        <pc:graphicFrameChg chg="del">
          <ac:chgData name="István Schmercz" userId="cf9fa9b8efdec978" providerId="LiveId" clId="{B658B21A-06CB-4D07-A0A0-F3F8C2D5CC6B}" dt="2019-10-06T10:24:14.437" v="2244" actId="478"/>
          <ac:graphicFrameMkLst>
            <pc:docMk/>
            <pc:sldMk cId="601771675" sldId="276"/>
            <ac:graphicFrameMk id="12" creationId="{9621A1E0-4A0E-44F4-82DA-FB6EB14DE8FD}"/>
          </ac:graphicFrameMkLst>
        </pc:graphicFrameChg>
      </pc:sldChg>
      <pc:sldChg chg="add del setBg">
        <pc:chgData name="István Schmercz" userId="cf9fa9b8efdec978" providerId="LiveId" clId="{B658B21A-06CB-4D07-A0A0-F3F8C2D5CC6B}" dt="2019-10-06T10:39:59.918" v="2245" actId="2696"/>
        <pc:sldMkLst>
          <pc:docMk/>
          <pc:sldMk cId="556862200" sldId="277"/>
        </pc:sldMkLst>
      </pc:sldChg>
      <pc:sldChg chg="addSp delSp modSp add mod setBg">
        <pc:chgData name="István Schmercz" userId="cf9fa9b8efdec978" providerId="LiveId" clId="{B658B21A-06CB-4D07-A0A0-F3F8C2D5CC6B}" dt="2019-10-07T19:24:11.741" v="2783" actId="26606"/>
        <pc:sldMkLst>
          <pc:docMk/>
          <pc:sldMk cId="3929245535" sldId="277"/>
        </pc:sldMkLst>
        <pc:spChg chg="mod">
          <ac:chgData name="István Schmercz" userId="cf9fa9b8efdec978" providerId="LiveId" clId="{B658B21A-06CB-4D07-A0A0-F3F8C2D5CC6B}" dt="2019-10-07T19:24:11.741" v="2783" actId="26606"/>
          <ac:spMkLst>
            <pc:docMk/>
            <pc:sldMk cId="3929245535" sldId="277"/>
            <ac:spMk id="2" creationId="{CBFE13F8-736F-4CEA-8B11-D8FDCDC9B661}"/>
          </ac:spMkLst>
        </pc:spChg>
        <pc:spChg chg="add del">
          <ac:chgData name="István Schmercz" userId="cf9fa9b8efdec978" providerId="LiveId" clId="{B658B21A-06CB-4D07-A0A0-F3F8C2D5CC6B}" dt="2019-10-06T11:09:32.071" v="2589" actId="26606"/>
          <ac:spMkLst>
            <pc:docMk/>
            <pc:sldMk cId="3929245535" sldId="277"/>
            <ac:spMk id="10" creationId="{4FAE1107-CEC3-4041-8BAA-CDB6F6759B35}"/>
          </ac:spMkLst>
        </pc:spChg>
        <pc:spChg chg="add del">
          <ac:chgData name="István Schmercz" userId="cf9fa9b8efdec978" providerId="LiveId" clId="{B658B21A-06CB-4D07-A0A0-F3F8C2D5CC6B}" dt="2019-10-07T19:24:11.741" v="2783" actId="26606"/>
          <ac:spMkLst>
            <pc:docMk/>
            <pc:sldMk cId="3929245535" sldId="277"/>
            <ac:spMk id="14" creationId="{81AEB8A9-B768-4E30-BA55-D919E6687343}"/>
          </ac:spMkLst>
        </pc:spChg>
        <pc:graphicFrameChg chg="mod ord modGraphic">
          <ac:chgData name="István Schmercz" userId="cf9fa9b8efdec978" providerId="LiveId" clId="{B658B21A-06CB-4D07-A0A0-F3F8C2D5CC6B}" dt="2019-10-07T19:24:11.741" v="2783" actId="26606"/>
          <ac:graphicFrameMkLst>
            <pc:docMk/>
            <pc:sldMk cId="3929245535" sldId="277"/>
            <ac:graphicFrameMk id="5" creationId="{E01FBBE3-19F7-4BAE-A473-57EFA8699E8D}"/>
          </ac:graphicFrameMkLst>
        </pc:graphicFrameChg>
        <pc:picChg chg="add mod">
          <ac:chgData name="István Schmercz" userId="cf9fa9b8efdec978" providerId="LiveId" clId="{B658B21A-06CB-4D07-A0A0-F3F8C2D5CC6B}" dt="2019-10-07T19:24:11.741" v="2783" actId="26606"/>
          <ac:picMkLst>
            <pc:docMk/>
            <pc:sldMk cId="3929245535" sldId="277"/>
            <ac:picMk id="3" creationId="{70EC81A2-A23A-4D6C-8520-7BE929CC7B3B}"/>
          </ac:picMkLst>
        </pc:picChg>
        <pc:cxnChg chg="add del">
          <ac:chgData name="István Schmercz" userId="cf9fa9b8efdec978" providerId="LiveId" clId="{B658B21A-06CB-4D07-A0A0-F3F8C2D5CC6B}" dt="2019-10-06T11:09:32.071" v="2589" actId="26606"/>
          <ac:cxnSpMkLst>
            <pc:docMk/>
            <pc:sldMk cId="3929245535" sldId="277"/>
            <ac:cxnSpMk id="12" creationId="{1AEA88FB-F5DD-45CE-AAE1-7B33D0ABDD25}"/>
          </ac:cxnSpMkLst>
        </pc:cxnChg>
      </pc:sldChg>
      <pc:sldChg chg="addSp delSp modSp add mod setBg setClrOvrMap">
        <pc:chgData name="István Schmercz" userId="cf9fa9b8efdec978" providerId="LiveId" clId="{B658B21A-06CB-4D07-A0A0-F3F8C2D5CC6B}" dt="2019-10-06T11:25:55.676" v="2736" actId="26606"/>
        <pc:sldMkLst>
          <pc:docMk/>
          <pc:sldMk cId="3660351661" sldId="278"/>
        </pc:sldMkLst>
        <pc:spChg chg="del">
          <ac:chgData name="István Schmercz" userId="cf9fa9b8efdec978" providerId="LiveId" clId="{B658B21A-06CB-4D07-A0A0-F3F8C2D5CC6B}" dt="2019-10-06T11:19:01.470" v="2643"/>
          <ac:spMkLst>
            <pc:docMk/>
            <pc:sldMk cId="3660351661" sldId="278"/>
            <ac:spMk id="2" creationId="{A04D68D3-FED8-4E1E-B51C-F5B449E10D77}"/>
          </ac:spMkLst>
        </pc:spChg>
        <pc:spChg chg="del">
          <ac:chgData name="István Schmercz" userId="cf9fa9b8efdec978" providerId="LiveId" clId="{B658B21A-06CB-4D07-A0A0-F3F8C2D5CC6B}" dt="2019-10-06T11:19:01.470" v="2643"/>
          <ac:spMkLst>
            <pc:docMk/>
            <pc:sldMk cId="3660351661" sldId="278"/>
            <ac:spMk id="3" creationId="{B6ED7FA0-70D0-48B8-8338-5AB4FCFD1A85}"/>
          </ac:spMkLst>
        </pc:spChg>
        <pc:spChg chg="add mod ord">
          <ac:chgData name="István Schmercz" userId="cf9fa9b8efdec978" providerId="LiveId" clId="{B658B21A-06CB-4D07-A0A0-F3F8C2D5CC6B}" dt="2019-10-06T11:25:55.676" v="2736" actId="26606"/>
          <ac:spMkLst>
            <pc:docMk/>
            <pc:sldMk cId="3660351661" sldId="278"/>
            <ac:spMk id="5" creationId="{1F2153C5-DE41-4253-9A3A-3DE63D11FF88}"/>
          </ac:spMkLst>
        </pc:spChg>
        <pc:spChg chg="add del">
          <ac:chgData name="István Schmercz" userId="cf9fa9b8efdec978" providerId="LiveId" clId="{B658B21A-06CB-4D07-A0A0-F3F8C2D5CC6B}" dt="2019-10-06T11:20:22.483" v="2673" actId="26606"/>
          <ac:spMkLst>
            <pc:docMk/>
            <pc:sldMk cId="3660351661" sldId="278"/>
            <ac:spMk id="10" creationId="{8CD2B798-7994-4548-A2BE-4AEF9C1A5FAE}"/>
          </ac:spMkLst>
        </pc:spChg>
        <pc:spChg chg="add del">
          <ac:chgData name="István Schmercz" userId="cf9fa9b8efdec978" providerId="LiveId" clId="{B658B21A-06CB-4D07-A0A0-F3F8C2D5CC6B}" dt="2019-10-06T11:20:22.483" v="2673" actId="26606"/>
          <ac:spMkLst>
            <pc:docMk/>
            <pc:sldMk cId="3660351661" sldId="278"/>
            <ac:spMk id="12" creationId="{E6162320-3B67-42BB-AF9D-939326E6489E}"/>
          </ac:spMkLst>
        </pc:spChg>
        <pc:spChg chg="add del">
          <ac:chgData name="István Schmercz" userId="cf9fa9b8efdec978" providerId="LiveId" clId="{B658B21A-06CB-4D07-A0A0-F3F8C2D5CC6B}" dt="2019-10-06T11:20:22.483" v="2673" actId="26606"/>
          <ac:spMkLst>
            <pc:docMk/>
            <pc:sldMk cId="3660351661" sldId="278"/>
            <ac:spMk id="16" creationId="{B8D726A5-7900-41B4-8D49-49B4A2010E7C}"/>
          </ac:spMkLst>
        </pc:spChg>
        <pc:spChg chg="add del">
          <ac:chgData name="István Schmercz" userId="cf9fa9b8efdec978" providerId="LiveId" clId="{B658B21A-06CB-4D07-A0A0-F3F8C2D5CC6B}" dt="2019-10-06T11:25:55.676" v="2736" actId="26606"/>
          <ac:spMkLst>
            <pc:docMk/>
            <pc:sldMk cId="3660351661" sldId="278"/>
            <ac:spMk id="23" creationId="{8CD2B798-7994-4548-A2BE-4AEF9C1A5FAE}"/>
          </ac:spMkLst>
        </pc:spChg>
        <pc:spChg chg="add del">
          <ac:chgData name="István Schmercz" userId="cf9fa9b8efdec978" providerId="LiveId" clId="{B658B21A-06CB-4D07-A0A0-F3F8C2D5CC6B}" dt="2019-10-06T11:25:55.676" v="2736" actId="26606"/>
          <ac:spMkLst>
            <pc:docMk/>
            <pc:sldMk cId="3660351661" sldId="278"/>
            <ac:spMk id="25" creationId="{E6162320-3B67-42BB-AF9D-939326E6489E}"/>
          </ac:spMkLst>
        </pc:spChg>
        <pc:spChg chg="add del">
          <ac:chgData name="István Schmercz" userId="cf9fa9b8efdec978" providerId="LiveId" clId="{B658B21A-06CB-4D07-A0A0-F3F8C2D5CC6B}" dt="2019-10-06T11:25:55.676" v="2736" actId="26606"/>
          <ac:spMkLst>
            <pc:docMk/>
            <pc:sldMk cId="3660351661" sldId="278"/>
            <ac:spMk id="29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5:44.569" v="2727" actId="26606"/>
          <ac:spMkLst>
            <pc:docMk/>
            <pc:sldMk cId="3660351661" sldId="278"/>
            <ac:spMk id="36" creationId="{8CD2B798-7994-4548-A2BE-4AEF9C1A5FAE}"/>
          </ac:spMkLst>
        </pc:spChg>
        <pc:spChg chg="add del">
          <ac:chgData name="István Schmercz" userId="cf9fa9b8efdec978" providerId="LiveId" clId="{B658B21A-06CB-4D07-A0A0-F3F8C2D5CC6B}" dt="2019-10-06T11:25:44.569" v="2727" actId="26606"/>
          <ac:spMkLst>
            <pc:docMk/>
            <pc:sldMk cId="3660351661" sldId="278"/>
            <ac:spMk id="38" creationId="{E6162320-3B67-42BB-AF9D-939326E6489E}"/>
          </ac:spMkLst>
        </pc:spChg>
        <pc:spChg chg="add del">
          <ac:chgData name="István Schmercz" userId="cf9fa9b8efdec978" providerId="LiveId" clId="{B658B21A-06CB-4D07-A0A0-F3F8C2D5CC6B}" dt="2019-10-06T11:25:44.569" v="2727" actId="26606"/>
          <ac:spMkLst>
            <pc:docMk/>
            <pc:sldMk cId="3660351661" sldId="278"/>
            <ac:spMk id="42" creationId="{2FDF0794-1B86-42B2-B8C7-F60123E638ED}"/>
          </ac:spMkLst>
        </pc:spChg>
        <pc:spChg chg="add del">
          <ac:chgData name="István Schmercz" userId="cf9fa9b8efdec978" providerId="LiveId" clId="{B658B21A-06CB-4D07-A0A0-F3F8C2D5CC6B}" dt="2019-10-06T11:25:46.209" v="2729" actId="26606"/>
          <ac:spMkLst>
            <pc:docMk/>
            <pc:sldMk cId="3660351661" sldId="278"/>
            <ac:spMk id="47" creationId="{3A8EC506-B1DA-46A1-B44D-774E68468E13}"/>
          </ac:spMkLst>
        </pc:spChg>
        <pc:spChg chg="add del">
          <ac:chgData name="István Schmercz" userId="cf9fa9b8efdec978" providerId="LiveId" clId="{B658B21A-06CB-4D07-A0A0-F3F8C2D5CC6B}" dt="2019-10-06T11:25:46.209" v="2729" actId="26606"/>
          <ac:spMkLst>
            <pc:docMk/>
            <pc:sldMk cId="3660351661" sldId="278"/>
            <ac:spMk id="48" creationId="{BFF30785-305E-45D7-984F-5AA93D3CA561}"/>
          </ac:spMkLst>
        </pc:spChg>
        <pc:spChg chg="add del">
          <ac:chgData name="István Schmercz" userId="cf9fa9b8efdec978" providerId="LiveId" clId="{B658B21A-06CB-4D07-A0A0-F3F8C2D5CC6B}" dt="2019-10-06T11:25:46.209" v="2729" actId="26606"/>
          <ac:spMkLst>
            <pc:docMk/>
            <pc:sldMk cId="3660351661" sldId="278"/>
            <ac:spMk id="50" creationId="{C411DB08-1669-426B-BBEB-FAD285EF80FE}"/>
          </ac:spMkLst>
        </pc:spChg>
        <pc:spChg chg="add del">
          <ac:chgData name="István Schmercz" userId="cf9fa9b8efdec978" providerId="LiveId" clId="{B658B21A-06CB-4D07-A0A0-F3F8C2D5CC6B}" dt="2019-10-06T11:25:46.209" v="2729" actId="26606"/>
          <ac:spMkLst>
            <pc:docMk/>
            <pc:sldMk cId="3660351661" sldId="278"/>
            <ac:spMk id="51" creationId="{029E4219-121F-4CD1-AA58-24746CD2923C}"/>
          </ac:spMkLst>
        </pc:spChg>
        <pc:spChg chg="add del">
          <ac:chgData name="István Schmercz" userId="cf9fa9b8efdec978" providerId="LiveId" clId="{B658B21A-06CB-4D07-A0A0-F3F8C2D5CC6B}" dt="2019-10-06T11:25:48.272" v="2731" actId="26606"/>
          <ac:spMkLst>
            <pc:docMk/>
            <pc:sldMk cId="3660351661" sldId="278"/>
            <ac:spMk id="53" creationId="{8CD2B798-7994-4548-A2BE-4AEF9C1A5FAE}"/>
          </ac:spMkLst>
        </pc:spChg>
        <pc:spChg chg="add del">
          <ac:chgData name="István Schmercz" userId="cf9fa9b8efdec978" providerId="LiveId" clId="{B658B21A-06CB-4D07-A0A0-F3F8C2D5CC6B}" dt="2019-10-06T11:25:48.272" v="2731" actId="26606"/>
          <ac:spMkLst>
            <pc:docMk/>
            <pc:sldMk cId="3660351661" sldId="278"/>
            <ac:spMk id="54" creationId="{E6162320-3B67-42BB-AF9D-939326E6489E}"/>
          </ac:spMkLst>
        </pc:spChg>
        <pc:spChg chg="add del">
          <ac:chgData name="István Schmercz" userId="cf9fa9b8efdec978" providerId="LiveId" clId="{B658B21A-06CB-4D07-A0A0-F3F8C2D5CC6B}" dt="2019-10-06T11:25:48.272" v="2731" actId="26606"/>
          <ac:spMkLst>
            <pc:docMk/>
            <pc:sldMk cId="3660351661" sldId="278"/>
            <ac:spMk id="56" creationId="{B8D726A5-7900-41B4-8D49-49B4A2010E7C}"/>
          </ac:spMkLst>
        </pc:spChg>
        <pc:spChg chg="add del">
          <ac:chgData name="István Schmercz" userId="cf9fa9b8efdec978" providerId="LiveId" clId="{B658B21A-06CB-4D07-A0A0-F3F8C2D5CC6B}" dt="2019-10-06T11:25:50.396" v="2733" actId="26606"/>
          <ac:spMkLst>
            <pc:docMk/>
            <pc:sldMk cId="3660351661" sldId="278"/>
            <ac:spMk id="59" creationId="{8CD2B798-7994-4548-A2BE-4AEF9C1A5FAE}"/>
          </ac:spMkLst>
        </pc:spChg>
        <pc:spChg chg="add del">
          <ac:chgData name="István Schmercz" userId="cf9fa9b8efdec978" providerId="LiveId" clId="{B658B21A-06CB-4D07-A0A0-F3F8C2D5CC6B}" dt="2019-10-06T11:25:50.396" v="2733" actId="26606"/>
          <ac:spMkLst>
            <pc:docMk/>
            <pc:sldMk cId="3660351661" sldId="278"/>
            <ac:spMk id="60" creationId="{E6162320-3B67-42BB-AF9D-939326E6489E}"/>
          </ac:spMkLst>
        </pc:spChg>
        <pc:spChg chg="add del">
          <ac:chgData name="István Schmercz" userId="cf9fa9b8efdec978" providerId="LiveId" clId="{B658B21A-06CB-4D07-A0A0-F3F8C2D5CC6B}" dt="2019-10-06T11:25:55.645" v="2735" actId="26606"/>
          <ac:spMkLst>
            <pc:docMk/>
            <pc:sldMk cId="3660351661" sldId="278"/>
            <ac:spMk id="63" creationId="{8CD2B798-7994-4548-A2BE-4AEF9C1A5FAE}"/>
          </ac:spMkLst>
        </pc:spChg>
        <pc:spChg chg="add del">
          <ac:chgData name="István Schmercz" userId="cf9fa9b8efdec978" providerId="LiveId" clId="{B658B21A-06CB-4D07-A0A0-F3F8C2D5CC6B}" dt="2019-10-06T11:25:55.645" v="2735" actId="26606"/>
          <ac:spMkLst>
            <pc:docMk/>
            <pc:sldMk cId="3660351661" sldId="278"/>
            <ac:spMk id="64" creationId="{E6162320-3B67-42BB-AF9D-939326E6489E}"/>
          </ac:spMkLst>
        </pc:spChg>
        <pc:spChg chg="add del">
          <ac:chgData name="István Schmercz" userId="cf9fa9b8efdec978" providerId="LiveId" clId="{B658B21A-06CB-4D07-A0A0-F3F8C2D5CC6B}" dt="2019-10-06T11:25:55.645" v="2735" actId="26606"/>
          <ac:spMkLst>
            <pc:docMk/>
            <pc:sldMk cId="3660351661" sldId="278"/>
            <ac:spMk id="66" creationId="{B2F63790-02BE-4D55-ABCA-10CAD6091A39}"/>
          </ac:spMkLst>
        </pc:spChg>
        <pc:spChg chg="add">
          <ac:chgData name="István Schmercz" userId="cf9fa9b8efdec978" providerId="LiveId" clId="{B658B21A-06CB-4D07-A0A0-F3F8C2D5CC6B}" dt="2019-10-06T11:25:55.676" v="2736" actId="26606"/>
          <ac:spMkLst>
            <pc:docMk/>
            <pc:sldMk cId="3660351661" sldId="278"/>
            <ac:spMk id="69" creationId="{8CD2B798-7994-4548-A2BE-4AEF9C1A5FAE}"/>
          </ac:spMkLst>
        </pc:spChg>
        <pc:spChg chg="add">
          <ac:chgData name="István Schmercz" userId="cf9fa9b8efdec978" providerId="LiveId" clId="{B658B21A-06CB-4D07-A0A0-F3F8C2D5CC6B}" dt="2019-10-06T11:25:55.676" v="2736" actId="26606"/>
          <ac:spMkLst>
            <pc:docMk/>
            <pc:sldMk cId="3660351661" sldId="278"/>
            <ac:spMk id="70" creationId="{E6162320-3B67-42BB-AF9D-939326E6489E}"/>
          </ac:spMkLst>
        </pc:spChg>
        <pc:spChg chg="add">
          <ac:chgData name="István Schmercz" userId="cf9fa9b8efdec978" providerId="LiveId" clId="{B658B21A-06CB-4D07-A0A0-F3F8C2D5CC6B}" dt="2019-10-06T11:25:55.676" v="2736" actId="26606"/>
          <ac:spMkLst>
            <pc:docMk/>
            <pc:sldMk cId="3660351661" sldId="278"/>
            <ac:spMk id="72" creationId="{CC1CA635-2D9C-4E3E-820F-5FE35AC143B2}"/>
          </ac:spMkLst>
        </pc:spChg>
        <pc:picChg chg="add mod ord">
          <ac:chgData name="István Schmercz" userId="cf9fa9b8efdec978" providerId="LiveId" clId="{B658B21A-06CB-4D07-A0A0-F3F8C2D5CC6B}" dt="2019-10-06T11:25:55.676" v="2736" actId="26606"/>
          <ac:picMkLst>
            <pc:docMk/>
            <pc:sldMk cId="3660351661" sldId="278"/>
            <ac:picMk id="4" creationId="{40DBA58E-2F22-42CB-BF4B-B05FCE308948}"/>
          </ac:picMkLst>
        </pc:picChg>
        <pc:cxnChg chg="add del">
          <ac:chgData name="István Schmercz" userId="cf9fa9b8efdec978" providerId="LiveId" clId="{B658B21A-06CB-4D07-A0A0-F3F8C2D5CC6B}" dt="2019-10-06T11:20:22.483" v="2673" actId="26606"/>
          <ac:cxnSpMkLst>
            <pc:docMk/>
            <pc:sldMk cId="3660351661" sldId="278"/>
            <ac:cxnSpMk id="14" creationId="{6722E143-84C1-4F95-937C-78B92D2811CF}"/>
          </ac:cxnSpMkLst>
        </pc:cxnChg>
        <pc:cxnChg chg="add del">
          <ac:chgData name="István Schmercz" userId="cf9fa9b8efdec978" providerId="LiveId" clId="{B658B21A-06CB-4D07-A0A0-F3F8C2D5CC6B}" dt="2019-10-06T11:20:22.483" v="2673" actId="26606"/>
          <ac:cxnSpMkLst>
            <pc:docMk/>
            <pc:sldMk cId="3660351661" sldId="278"/>
            <ac:cxnSpMk id="18" creationId="{46E49661-E258-450C-8150-A91A6B30D1CD}"/>
          </ac:cxnSpMkLst>
        </pc:cxnChg>
        <pc:cxnChg chg="add del">
          <ac:chgData name="István Schmercz" userId="cf9fa9b8efdec978" providerId="LiveId" clId="{B658B21A-06CB-4D07-A0A0-F3F8C2D5CC6B}" dt="2019-10-06T11:25:55.676" v="2736" actId="26606"/>
          <ac:cxnSpMkLst>
            <pc:docMk/>
            <pc:sldMk cId="3660351661" sldId="278"/>
            <ac:cxnSpMk id="27" creationId="{6722E143-84C1-4F95-937C-78B92D2811CF}"/>
          </ac:cxnSpMkLst>
        </pc:cxnChg>
        <pc:cxnChg chg="add del">
          <ac:chgData name="István Schmercz" userId="cf9fa9b8efdec978" providerId="LiveId" clId="{B658B21A-06CB-4D07-A0A0-F3F8C2D5CC6B}" dt="2019-10-06T11:25:55.676" v="2736" actId="26606"/>
          <ac:cxnSpMkLst>
            <pc:docMk/>
            <pc:sldMk cId="3660351661" sldId="278"/>
            <ac:cxnSpMk id="31" creationId="{96D07482-83A3-4451-943C-B46961082957}"/>
          </ac:cxnSpMkLst>
        </pc:cxnChg>
        <pc:cxnChg chg="add del">
          <ac:chgData name="István Schmercz" userId="cf9fa9b8efdec978" providerId="LiveId" clId="{B658B21A-06CB-4D07-A0A0-F3F8C2D5CC6B}" dt="2019-10-06T11:25:44.569" v="2727" actId="26606"/>
          <ac:cxnSpMkLst>
            <pc:docMk/>
            <pc:sldMk cId="3660351661" sldId="278"/>
            <ac:cxnSpMk id="40" creationId="{6722E143-84C1-4F95-937C-78B92D2811CF}"/>
          </ac:cxnSpMkLst>
        </pc:cxnChg>
        <pc:cxnChg chg="add del">
          <ac:chgData name="István Schmercz" userId="cf9fa9b8efdec978" providerId="LiveId" clId="{B658B21A-06CB-4D07-A0A0-F3F8C2D5CC6B}" dt="2019-10-06T11:25:44.569" v="2727" actId="26606"/>
          <ac:cxnSpMkLst>
            <pc:docMk/>
            <pc:sldMk cId="3660351661" sldId="278"/>
            <ac:cxnSpMk id="44" creationId="{96D07482-83A3-4451-943C-B46961082957}"/>
          </ac:cxnSpMkLst>
        </pc:cxnChg>
        <pc:cxnChg chg="add del">
          <ac:chgData name="István Schmercz" userId="cf9fa9b8efdec978" providerId="LiveId" clId="{B658B21A-06CB-4D07-A0A0-F3F8C2D5CC6B}" dt="2019-10-06T11:25:46.209" v="2729" actId="26606"/>
          <ac:cxnSpMkLst>
            <pc:docMk/>
            <pc:sldMk cId="3660351661" sldId="278"/>
            <ac:cxnSpMk id="46" creationId="{52F50912-06FD-4216-BAD3-21050F59564A}"/>
          </ac:cxnSpMkLst>
        </pc:cxnChg>
        <pc:cxnChg chg="add del">
          <ac:chgData name="István Schmercz" userId="cf9fa9b8efdec978" providerId="LiveId" clId="{B658B21A-06CB-4D07-A0A0-F3F8C2D5CC6B}" dt="2019-10-06T11:25:46.209" v="2729" actId="26606"/>
          <ac:cxnSpMkLst>
            <pc:docMk/>
            <pc:sldMk cId="3660351661" sldId="278"/>
            <ac:cxnSpMk id="49" creationId="{15E01FA5-D766-43CA-A83D-E7CF3F04E96F}"/>
          </ac:cxnSpMkLst>
        </pc:cxnChg>
        <pc:cxnChg chg="add del">
          <ac:chgData name="István Schmercz" userId="cf9fa9b8efdec978" providerId="LiveId" clId="{B658B21A-06CB-4D07-A0A0-F3F8C2D5CC6B}" dt="2019-10-06T11:25:48.272" v="2731" actId="26606"/>
          <ac:cxnSpMkLst>
            <pc:docMk/>
            <pc:sldMk cId="3660351661" sldId="278"/>
            <ac:cxnSpMk id="55" creationId="{6722E143-84C1-4F95-937C-78B92D2811CF}"/>
          </ac:cxnSpMkLst>
        </pc:cxnChg>
        <pc:cxnChg chg="add del">
          <ac:chgData name="István Schmercz" userId="cf9fa9b8efdec978" providerId="LiveId" clId="{B658B21A-06CB-4D07-A0A0-F3F8C2D5CC6B}" dt="2019-10-06T11:25:48.272" v="2731" actId="26606"/>
          <ac:cxnSpMkLst>
            <pc:docMk/>
            <pc:sldMk cId="3660351661" sldId="278"/>
            <ac:cxnSpMk id="57" creationId="{46E49661-E258-450C-8150-A91A6B30D1CD}"/>
          </ac:cxnSpMkLst>
        </pc:cxnChg>
        <pc:cxnChg chg="add del">
          <ac:chgData name="István Schmercz" userId="cf9fa9b8efdec978" providerId="LiveId" clId="{B658B21A-06CB-4D07-A0A0-F3F8C2D5CC6B}" dt="2019-10-06T11:25:50.396" v="2733" actId="26606"/>
          <ac:cxnSpMkLst>
            <pc:docMk/>
            <pc:sldMk cId="3660351661" sldId="278"/>
            <ac:cxnSpMk id="61" creationId="{6722E143-84C1-4F95-937C-78B92D2811CF}"/>
          </ac:cxnSpMkLst>
        </pc:cxnChg>
        <pc:cxnChg chg="add del">
          <ac:chgData name="István Schmercz" userId="cf9fa9b8efdec978" providerId="LiveId" clId="{B658B21A-06CB-4D07-A0A0-F3F8C2D5CC6B}" dt="2019-10-06T11:25:55.645" v="2735" actId="26606"/>
          <ac:cxnSpMkLst>
            <pc:docMk/>
            <pc:sldMk cId="3660351661" sldId="278"/>
            <ac:cxnSpMk id="65" creationId="{6722E143-84C1-4F95-937C-78B92D2811CF}"/>
          </ac:cxnSpMkLst>
        </pc:cxnChg>
        <pc:cxnChg chg="add del">
          <ac:chgData name="István Schmercz" userId="cf9fa9b8efdec978" providerId="LiveId" clId="{B658B21A-06CB-4D07-A0A0-F3F8C2D5CC6B}" dt="2019-10-06T11:25:55.645" v="2735" actId="26606"/>
          <ac:cxnSpMkLst>
            <pc:docMk/>
            <pc:sldMk cId="3660351661" sldId="278"/>
            <ac:cxnSpMk id="67" creationId="{B25F28BA-1F8F-4067-9CFA-0DBF0C7AF2A4}"/>
          </ac:cxnSpMkLst>
        </pc:cxnChg>
        <pc:cxnChg chg="add">
          <ac:chgData name="István Schmercz" userId="cf9fa9b8efdec978" providerId="LiveId" clId="{B658B21A-06CB-4D07-A0A0-F3F8C2D5CC6B}" dt="2019-10-06T11:25:55.676" v="2736" actId="26606"/>
          <ac:cxnSpMkLst>
            <pc:docMk/>
            <pc:sldMk cId="3660351661" sldId="278"/>
            <ac:cxnSpMk id="71" creationId="{6722E143-84C1-4F95-937C-78B92D2811CF}"/>
          </ac:cxnSpMkLst>
        </pc:cxnChg>
        <pc:cxnChg chg="add">
          <ac:chgData name="István Schmercz" userId="cf9fa9b8efdec978" providerId="LiveId" clId="{B658B21A-06CB-4D07-A0A0-F3F8C2D5CC6B}" dt="2019-10-06T11:25:55.676" v="2736" actId="26606"/>
          <ac:cxnSpMkLst>
            <pc:docMk/>
            <pc:sldMk cId="3660351661" sldId="278"/>
            <ac:cxnSpMk id="73" creationId="{E0E62FBC-456F-48AE-91ED-3956405D76D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0CC53-0C8A-4FB2-A801-2E34B80AE3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DBAA60-DE8E-4568-867C-CE782449632C}">
      <dgm:prSet/>
      <dgm:spPr/>
      <dgm:t>
        <a:bodyPr/>
        <a:lstStyle/>
        <a:p>
          <a:r>
            <a:rPr lang="hu-HU" dirty="0"/>
            <a:t>A mentálhigiéné a lelki egészséget jelenti. Mivel az ember pszichoszomatikus egység, így a lelki egészség nem választható el a testi egészégtől. </a:t>
          </a:r>
          <a:endParaRPr lang="en-US" dirty="0"/>
        </a:p>
      </dgm:t>
    </dgm:pt>
    <dgm:pt modelId="{12CE9E71-7F5C-4D5D-9DE0-F475BA527B89}" type="parTrans" cxnId="{C932D65A-DD93-45E1-980B-2CB4D8A31AAB}">
      <dgm:prSet/>
      <dgm:spPr/>
      <dgm:t>
        <a:bodyPr/>
        <a:lstStyle/>
        <a:p>
          <a:endParaRPr lang="en-US"/>
        </a:p>
      </dgm:t>
    </dgm:pt>
    <dgm:pt modelId="{14C0C8FB-AFE3-4169-A49F-CB454DB244D3}" type="sibTrans" cxnId="{C932D65A-DD93-45E1-980B-2CB4D8A31AAB}">
      <dgm:prSet/>
      <dgm:spPr/>
      <dgm:t>
        <a:bodyPr/>
        <a:lstStyle/>
        <a:p>
          <a:endParaRPr lang="en-US"/>
        </a:p>
      </dgm:t>
    </dgm:pt>
    <dgm:pt modelId="{9A8338EF-B57B-46B7-AC1F-B29B270004AA}">
      <dgm:prSet/>
      <dgm:spPr/>
      <dgm:t>
        <a:bodyPr/>
        <a:lstStyle/>
        <a:p>
          <a:r>
            <a:rPr lang="hu-HU"/>
            <a:t>Az iskola mentálhigiénés feladatai:</a:t>
          </a:r>
          <a:endParaRPr lang="en-US"/>
        </a:p>
      </dgm:t>
    </dgm:pt>
    <dgm:pt modelId="{D68A29CF-F4BC-40A1-A30B-BA59658E5F76}" type="parTrans" cxnId="{A84E9211-F5F6-4AA7-8E94-A459FA14B48D}">
      <dgm:prSet/>
      <dgm:spPr/>
      <dgm:t>
        <a:bodyPr/>
        <a:lstStyle/>
        <a:p>
          <a:endParaRPr lang="en-US"/>
        </a:p>
      </dgm:t>
    </dgm:pt>
    <dgm:pt modelId="{EB23AD42-F978-4E25-9E39-01932E7AEDBB}" type="sibTrans" cxnId="{A84E9211-F5F6-4AA7-8E94-A459FA14B48D}">
      <dgm:prSet/>
      <dgm:spPr/>
      <dgm:t>
        <a:bodyPr/>
        <a:lstStyle/>
        <a:p>
          <a:endParaRPr lang="en-US"/>
        </a:p>
      </dgm:t>
    </dgm:pt>
    <dgm:pt modelId="{BC340434-430D-4F28-934F-026EACBD676F}">
      <dgm:prSet/>
      <dgm:spPr/>
      <dgm:t>
        <a:bodyPr/>
        <a:lstStyle/>
        <a:p>
          <a:r>
            <a:rPr lang="hu-HU"/>
            <a:t>Segíteni az optimális fizikai, intellektuális és érzelmi fejlődést. </a:t>
          </a:r>
          <a:endParaRPr lang="en-US"/>
        </a:p>
      </dgm:t>
    </dgm:pt>
    <dgm:pt modelId="{88C86D61-F66B-4D70-B405-0BC0DA44754C}" type="parTrans" cxnId="{1845EAD2-ACF5-40D7-84CA-4A8886B5713F}">
      <dgm:prSet/>
      <dgm:spPr/>
      <dgm:t>
        <a:bodyPr/>
        <a:lstStyle/>
        <a:p>
          <a:endParaRPr lang="en-US"/>
        </a:p>
      </dgm:t>
    </dgm:pt>
    <dgm:pt modelId="{C27B7D94-744F-44C0-9FBB-17C2FA0DA4D9}" type="sibTrans" cxnId="{1845EAD2-ACF5-40D7-84CA-4A8886B5713F}">
      <dgm:prSet/>
      <dgm:spPr/>
      <dgm:t>
        <a:bodyPr/>
        <a:lstStyle/>
        <a:p>
          <a:endParaRPr lang="en-US"/>
        </a:p>
      </dgm:t>
    </dgm:pt>
    <dgm:pt modelId="{D807C7B8-AABD-4B51-AAC7-3DB41F440F0A}">
      <dgm:prSet/>
      <dgm:spPr/>
      <dgm:t>
        <a:bodyPr/>
        <a:lstStyle/>
        <a:p>
          <a:r>
            <a:rPr lang="hu-HU"/>
            <a:t>Támogatni a pszichés fejlődési folyamatot. </a:t>
          </a:r>
          <a:endParaRPr lang="en-US"/>
        </a:p>
      </dgm:t>
    </dgm:pt>
    <dgm:pt modelId="{C8B79632-725C-4E54-B171-59791184308F}" type="parTrans" cxnId="{8E2F9835-BE7A-4C01-890B-A881D1DAB24A}">
      <dgm:prSet/>
      <dgm:spPr/>
      <dgm:t>
        <a:bodyPr/>
        <a:lstStyle/>
        <a:p>
          <a:endParaRPr lang="en-US"/>
        </a:p>
      </dgm:t>
    </dgm:pt>
    <dgm:pt modelId="{FEEBA488-7258-434E-A81A-52D4ADB4661C}" type="sibTrans" cxnId="{8E2F9835-BE7A-4C01-890B-A881D1DAB24A}">
      <dgm:prSet/>
      <dgm:spPr/>
      <dgm:t>
        <a:bodyPr/>
        <a:lstStyle/>
        <a:p>
          <a:endParaRPr lang="en-US"/>
        </a:p>
      </dgm:t>
    </dgm:pt>
    <dgm:pt modelId="{30B63B51-DDDC-472A-BF0D-5F6CBC4527DD}">
      <dgm:prSet/>
      <dgm:spPr/>
      <dgm:t>
        <a:bodyPr/>
        <a:lstStyle/>
        <a:p>
          <a:r>
            <a:rPr lang="hu-HU"/>
            <a:t>Támogató közösséget biztosítani a nehéz élethelyzetek sikeres megoldásának elősegítéséhez. </a:t>
          </a:r>
          <a:endParaRPr lang="en-US"/>
        </a:p>
      </dgm:t>
    </dgm:pt>
    <dgm:pt modelId="{61CCD152-54DC-4187-85DE-3813F0FE8F1E}" type="parTrans" cxnId="{B2D30C68-D7FA-4715-ADDB-AE2A42DCBFA1}">
      <dgm:prSet/>
      <dgm:spPr/>
      <dgm:t>
        <a:bodyPr/>
        <a:lstStyle/>
        <a:p>
          <a:endParaRPr lang="en-US"/>
        </a:p>
      </dgm:t>
    </dgm:pt>
    <dgm:pt modelId="{22134B53-5B4B-468D-A515-2567912370C8}" type="sibTrans" cxnId="{B2D30C68-D7FA-4715-ADDB-AE2A42DCBFA1}">
      <dgm:prSet/>
      <dgm:spPr/>
      <dgm:t>
        <a:bodyPr/>
        <a:lstStyle/>
        <a:p>
          <a:endParaRPr lang="en-US"/>
        </a:p>
      </dgm:t>
    </dgm:pt>
    <dgm:pt modelId="{2F3E2898-6E76-4D7C-9EAA-AD3FD143A193}">
      <dgm:prSet/>
      <dgm:spPr/>
      <dgm:t>
        <a:bodyPr/>
        <a:lstStyle/>
        <a:p>
          <a:r>
            <a:rPr lang="hu-HU" dirty="0"/>
            <a:t>Megküzdési, kommunikációs, problémamegoldó, konfliktuskezelési stratégiákat megtanítani. </a:t>
          </a:r>
          <a:endParaRPr lang="en-US" dirty="0"/>
        </a:p>
      </dgm:t>
    </dgm:pt>
    <dgm:pt modelId="{FD745E90-59A0-4E4A-A505-8B9721821A00}" type="parTrans" cxnId="{D5032B63-F81A-4670-9680-2C2AB778D8F6}">
      <dgm:prSet/>
      <dgm:spPr/>
      <dgm:t>
        <a:bodyPr/>
        <a:lstStyle/>
        <a:p>
          <a:endParaRPr lang="en-US"/>
        </a:p>
      </dgm:t>
    </dgm:pt>
    <dgm:pt modelId="{C77C3AE1-2336-42C6-BCCA-E484C4E19D19}" type="sibTrans" cxnId="{D5032B63-F81A-4670-9680-2C2AB778D8F6}">
      <dgm:prSet/>
      <dgm:spPr/>
      <dgm:t>
        <a:bodyPr/>
        <a:lstStyle/>
        <a:p>
          <a:endParaRPr lang="en-US"/>
        </a:p>
      </dgm:t>
    </dgm:pt>
    <dgm:pt modelId="{D818F035-6C1E-440C-8474-00D2CA5FEC91}">
      <dgm:prSet/>
      <dgm:spPr/>
      <dgm:t>
        <a:bodyPr/>
        <a:lstStyle/>
        <a:p>
          <a:r>
            <a:rPr lang="hu-HU"/>
            <a:t>Alkalmassá tenni a tanulót arra, hogy a közösségek hatékony tagja legyen.</a:t>
          </a:r>
          <a:endParaRPr lang="en-US"/>
        </a:p>
      </dgm:t>
    </dgm:pt>
    <dgm:pt modelId="{16C8E74E-1C4D-4DDE-BD11-732A0F7F902D}" type="parTrans" cxnId="{3E1C3FA8-D12C-43AD-AFE8-B260E0E75693}">
      <dgm:prSet/>
      <dgm:spPr/>
      <dgm:t>
        <a:bodyPr/>
        <a:lstStyle/>
        <a:p>
          <a:endParaRPr lang="en-US"/>
        </a:p>
      </dgm:t>
    </dgm:pt>
    <dgm:pt modelId="{F72D86A9-B2D7-4B70-965D-626738576EED}" type="sibTrans" cxnId="{3E1C3FA8-D12C-43AD-AFE8-B260E0E75693}">
      <dgm:prSet/>
      <dgm:spPr/>
      <dgm:t>
        <a:bodyPr/>
        <a:lstStyle/>
        <a:p>
          <a:endParaRPr lang="en-US"/>
        </a:p>
      </dgm:t>
    </dgm:pt>
    <dgm:pt modelId="{54CA881A-4CCC-42BA-9A7E-C1A8860849A4}" type="pres">
      <dgm:prSet presAssocID="{3850CC53-0C8A-4FB2-A801-2E34B80AE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B90BA3E-41D3-42DD-B529-83D1B47C6BC9}" type="pres">
      <dgm:prSet presAssocID="{6FDBAA60-DE8E-4568-867C-CE78244963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91C890-9AA9-40BB-AB70-699C7D50E172}" type="pres">
      <dgm:prSet presAssocID="{14C0C8FB-AFE3-4169-A49F-CB454DB244D3}" presName="spacer" presStyleCnt="0"/>
      <dgm:spPr/>
    </dgm:pt>
    <dgm:pt modelId="{0DF778EA-8E3C-4384-8168-06BC27AE26E5}" type="pres">
      <dgm:prSet presAssocID="{9A8338EF-B57B-46B7-AC1F-B29B270004A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808A87-0622-4C27-A617-C353049A0B58}" type="pres">
      <dgm:prSet presAssocID="{9A8338EF-B57B-46B7-AC1F-B29B270004A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17CE2A7-3E5E-4164-B8D9-6830A432426F}" type="presOf" srcId="{BC340434-430D-4F28-934F-026EACBD676F}" destId="{4D808A87-0622-4C27-A617-C353049A0B58}" srcOrd="0" destOrd="0" presId="urn:microsoft.com/office/officeart/2005/8/layout/vList2"/>
    <dgm:cxn modelId="{3E1C3FA8-D12C-43AD-AFE8-B260E0E75693}" srcId="{9A8338EF-B57B-46B7-AC1F-B29B270004AA}" destId="{D818F035-6C1E-440C-8474-00D2CA5FEC91}" srcOrd="4" destOrd="0" parTransId="{16C8E74E-1C4D-4DDE-BD11-732A0F7F902D}" sibTransId="{F72D86A9-B2D7-4B70-965D-626738576EED}"/>
    <dgm:cxn modelId="{8E2F9835-BE7A-4C01-890B-A881D1DAB24A}" srcId="{9A8338EF-B57B-46B7-AC1F-B29B270004AA}" destId="{D807C7B8-AABD-4B51-AAC7-3DB41F440F0A}" srcOrd="1" destOrd="0" parTransId="{C8B79632-725C-4E54-B171-59791184308F}" sibTransId="{FEEBA488-7258-434E-A81A-52D4ADB4661C}"/>
    <dgm:cxn modelId="{BA8BFFA7-B4A3-4B19-A88E-E9A74E34B677}" type="presOf" srcId="{30B63B51-DDDC-472A-BF0D-5F6CBC4527DD}" destId="{4D808A87-0622-4C27-A617-C353049A0B58}" srcOrd="0" destOrd="2" presId="urn:microsoft.com/office/officeart/2005/8/layout/vList2"/>
    <dgm:cxn modelId="{B2D30C68-D7FA-4715-ADDB-AE2A42DCBFA1}" srcId="{9A8338EF-B57B-46B7-AC1F-B29B270004AA}" destId="{30B63B51-DDDC-472A-BF0D-5F6CBC4527DD}" srcOrd="2" destOrd="0" parTransId="{61CCD152-54DC-4187-85DE-3813F0FE8F1E}" sibTransId="{22134B53-5B4B-468D-A515-2567912370C8}"/>
    <dgm:cxn modelId="{C932D65A-DD93-45E1-980B-2CB4D8A31AAB}" srcId="{3850CC53-0C8A-4FB2-A801-2E34B80AE31C}" destId="{6FDBAA60-DE8E-4568-867C-CE782449632C}" srcOrd="0" destOrd="0" parTransId="{12CE9E71-7F5C-4D5D-9DE0-F475BA527B89}" sibTransId="{14C0C8FB-AFE3-4169-A49F-CB454DB244D3}"/>
    <dgm:cxn modelId="{A84E9211-F5F6-4AA7-8E94-A459FA14B48D}" srcId="{3850CC53-0C8A-4FB2-A801-2E34B80AE31C}" destId="{9A8338EF-B57B-46B7-AC1F-B29B270004AA}" srcOrd="1" destOrd="0" parTransId="{D68A29CF-F4BC-40A1-A30B-BA59658E5F76}" sibTransId="{EB23AD42-F978-4E25-9E39-01932E7AEDBB}"/>
    <dgm:cxn modelId="{D13124F4-531E-4A8B-AE8D-04BADD559C60}" type="presOf" srcId="{D818F035-6C1E-440C-8474-00D2CA5FEC91}" destId="{4D808A87-0622-4C27-A617-C353049A0B58}" srcOrd="0" destOrd="4" presId="urn:microsoft.com/office/officeart/2005/8/layout/vList2"/>
    <dgm:cxn modelId="{EE970AED-66D3-4D2B-A171-D61A7CC9E175}" type="presOf" srcId="{2F3E2898-6E76-4D7C-9EAA-AD3FD143A193}" destId="{4D808A87-0622-4C27-A617-C353049A0B58}" srcOrd="0" destOrd="3" presId="urn:microsoft.com/office/officeart/2005/8/layout/vList2"/>
    <dgm:cxn modelId="{5D500B09-DA42-46B2-9652-8ABD657D0D38}" type="presOf" srcId="{9A8338EF-B57B-46B7-AC1F-B29B270004AA}" destId="{0DF778EA-8E3C-4384-8168-06BC27AE26E5}" srcOrd="0" destOrd="0" presId="urn:microsoft.com/office/officeart/2005/8/layout/vList2"/>
    <dgm:cxn modelId="{29C0C3F7-FBF0-46C8-89C0-0340283861EF}" type="presOf" srcId="{D807C7B8-AABD-4B51-AAC7-3DB41F440F0A}" destId="{4D808A87-0622-4C27-A617-C353049A0B58}" srcOrd="0" destOrd="1" presId="urn:microsoft.com/office/officeart/2005/8/layout/vList2"/>
    <dgm:cxn modelId="{49F92D3E-88D4-46D3-81AF-FB00F259F410}" type="presOf" srcId="{6FDBAA60-DE8E-4568-867C-CE782449632C}" destId="{CB90BA3E-41D3-42DD-B529-83D1B47C6BC9}" srcOrd="0" destOrd="0" presId="urn:microsoft.com/office/officeart/2005/8/layout/vList2"/>
    <dgm:cxn modelId="{D5032B63-F81A-4670-9680-2C2AB778D8F6}" srcId="{9A8338EF-B57B-46B7-AC1F-B29B270004AA}" destId="{2F3E2898-6E76-4D7C-9EAA-AD3FD143A193}" srcOrd="3" destOrd="0" parTransId="{FD745E90-59A0-4E4A-A505-8B9721821A00}" sibTransId="{C77C3AE1-2336-42C6-BCCA-E484C4E19D19}"/>
    <dgm:cxn modelId="{1845EAD2-ACF5-40D7-84CA-4A8886B5713F}" srcId="{9A8338EF-B57B-46B7-AC1F-B29B270004AA}" destId="{BC340434-430D-4F28-934F-026EACBD676F}" srcOrd="0" destOrd="0" parTransId="{88C86D61-F66B-4D70-B405-0BC0DA44754C}" sibTransId="{C27B7D94-744F-44C0-9FBB-17C2FA0DA4D9}"/>
    <dgm:cxn modelId="{99F23D20-943E-4C18-8921-C7FE1B68863B}" type="presOf" srcId="{3850CC53-0C8A-4FB2-A801-2E34B80AE31C}" destId="{54CA881A-4CCC-42BA-9A7E-C1A8860849A4}" srcOrd="0" destOrd="0" presId="urn:microsoft.com/office/officeart/2005/8/layout/vList2"/>
    <dgm:cxn modelId="{9D39A22B-3E7D-4A8E-9FC1-F085FAA30B64}" type="presParOf" srcId="{54CA881A-4CCC-42BA-9A7E-C1A8860849A4}" destId="{CB90BA3E-41D3-42DD-B529-83D1B47C6BC9}" srcOrd="0" destOrd="0" presId="urn:microsoft.com/office/officeart/2005/8/layout/vList2"/>
    <dgm:cxn modelId="{E2109806-B0AF-4B21-BB91-960DAF86DD81}" type="presParOf" srcId="{54CA881A-4CCC-42BA-9A7E-C1A8860849A4}" destId="{7F91C890-9AA9-40BB-AB70-699C7D50E172}" srcOrd="1" destOrd="0" presId="urn:microsoft.com/office/officeart/2005/8/layout/vList2"/>
    <dgm:cxn modelId="{3F454725-239D-43B4-9344-0B1A1829911F}" type="presParOf" srcId="{54CA881A-4CCC-42BA-9A7E-C1A8860849A4}" destId="{0DF778EA-8E3C-4384-8168-06BC27AE26E5}" srcOrd="2" destOrd="0" presId="urn:microsoft.com/office/officeart/2005/8/layout/vList2"/>
    <dgm:cxn modelId="{97C045CE-8249-41C0-8478-6EBCFAFB5FD1}" type="presParOf" srcId="{54CA881A-4CCC-42BA-9A7E-C1A8860849A4}" destId="{4D808A87-0622-4C27-A617-C353049A0B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B0F6A7-C065-4E20-A877-46F62257C87F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54B8EC0-BDC0-40BE-A3BD-34F6A833591B}">
      <dgm:prSet/>
      <dgm:spPr/>
      <dgm:t>
        <a:bodyPr/>
        <a:lstStyle/>
        <a:p>
          <a:r>
            <a:rPr lang="hu-HU" b="1"/>
            <a:t>STRESSZKEZELÉS</a:t>
          </a:r>
          <a:endParaRPr lang="en-US"/>
        </a:p>
      </dgm:t>
    </dgm:pt>
    <dgm:pt modelId="{2A37C844-410E-42B4-9F2F-F2688B086AFB}" type="parTrans" cxnId="{7AC0F740-CFAD-43EF-861D-CFB35923834A}">
      <dgm:prSet/>
      <dgm:spPr/>
      <dgm:t>
        <a:bodyPr/>
        <a:lstStyle/>
        <a:p>
          <a:endParaRPr lang="en-US"/>
        </a:p>
      </dgm:t>
    </dgm:pt>
    <dgm:pt modelId="{50E5E730-D5AC-4A4F-B16D-C6DF975213A1}" type="sibTrans" cxnId="{7AC0F740-CFAD-43EF-861D-CFB35923834A}">
      <dgm:prSet/>
      <dgm:spPr/>
      <dgm:t>
        <a:bodyPr/>
        <a:lstStyle/>
        <a:p>
          <a:endParaRPr lang="en-US"/>
        </a:p>
      </dgm:t>
    </dgm:pt>
    <dgm:pt modelId="{8E432625-DB91-4DAD-8D10-1362E45DC0BF}">
      <dgm:prSet/>
      <dgm:spPr/>
      <dgm:t>
        <a:bodyPr/>
        <a:lstStyle/>
        <a:p>
          <a:r>
            <a:rPr lang="hu-HU" b="1"/>
            <a:t>Félelmek – ijedtség, félelem szorongás</a:t>
          </a:r>
          <a:endParaRPr lang="en-US"/>
        </a:p>
      </dgm:t>
    </dgm:pt>
    <dgm:pt modelId="{56F41DD5-C666-4DFE-9824-92FB49A514B3}" type="parTrans" cxnId="{DCF3FFCC-1FC9-470F-BFCD-3BA7C2FB7C0F}">
      <dgm:prSet/>
      <dgm:spPr/>
      <dgm:t>
        <a:bodyPr/>
        <a:lstStyle/>
        <a:p>
          <a:endParaRPr lang="en-US"/>
        </a:p>
      </dgm:t>
    </dgm:pt>
    <dgm:pt modelId="{03B2C55C-9283-43F6-9C07-2A71ED4EA749}" type="sibTrans" cxnId="{DCF3FFCC-1FC9-470F-BFCD-3BA7C2FB7C0F}">
      <dgm:prSet/>
      <dgm:spPr/>
      <dgm:t>
        <a:bodyPr/>
        <a:lstStyle/>
        <a:p>
          <a:endParaRPr lang="en-US"/>
        </a:p>
      </dgm:t>
    </dgm:pt>
    <dgm:pt modelId="{52E02522-A961-4C91-BC2B-5FB06C15E865}">
      <dgm:prSet/>
      <dgm:spPr/>
      <dgm:t>
        <a:bodyPr/>
        <a:lstStyle/>
        <a:p>
          <a:r>
            <a:rPr lang="hu-HU" b="1"/>
            <a:t>Nem verbális kommunikáció értelmezése, empátiás képesség fejlesztésé</a:t>
          </a:r>
        </a:p>
      </dgm:t>
    </dgm:pt>
    <dgm:pt modelId="{35593C48-D3EA-40B3-B2C6-D4275E29508D}" type="parTrans" cxnId="{E67C983D-DA70-437C-B698-2D494F0B7B78}">
      <dgm:prSet/>
      <dgm:spPr/>
      <dgm:t>
        <a:bodyPr/>
        <a:lstStyle/>
        <a:p>
          <a:endParaRPr lang="hu-HU"/>
        </a:p>
      </dgm:t>
    </dgm:pt>
    <dgm:pt modelId="{B0008627-2C6F-4BEE-AB05-D48B57471CA9}" type="sibTrans" cxnId="{E67C983D-DA70-437C-B698-2D494F0B7B78}">
      <dgm:prSet/>
      <dgm:spPr/>
      <dgm:t>
        <a:bodyPr/>
        <a:lstStyle/>
        <a:p>
          <a:endParaRPr lang="hu-HU"/>
        </a:p>
      </dgm:t>
    </dgm:pt>
    <dgm:pt modelId="{8AEDF30C-81D8-410C-92AA-D61B1D859E74}">
      <dgm:prSet/>
      <dgm:spPr/>
      <dgm:t>
        <a:bodyPr/>
        <a:lstStyle/>
        <a:p>
          <a:r>
            <a:rPr lang="hu-HU" b="1" dirty="0"/>
            <a:t>Megküzdési stratégiák:</a:t>
          </a:r>
        </a:p>
      </dgm:t>
    </dgm:pt>
    <dgm:pt modelId="{CE8B4DC6-D11D-4F0B-A405-2A784DD7A10C}" type="parTrans" cxnId="{B1746381-E597-4B6C-85FB-878829CCF14A}">
      <dgm:prSet/>
      <dgm:spPr/>
      <dgm:t>
        <a:bodyPr/>
        <a:lstStyle/>
        <a:p>
          <a:endParaRPr lang="hu-HU"/>
        </a:p>
      </dgm:t>
    </dgm:pt>
    <dgm:pt modelId="{B1466F33-5099-4357-8D4A-227DB332982A}" type="sibTrans" cxnId="{B1746381-E597-4B6C-85FB-878829CCF14A}">
      <dgm:prSet/>
      <dgm:spPr/>
      <dgm:t>
        <a:bodyPr/>
        <a:lstStyle/>
        <a:p>
          <a:endParaRPr lang="hu-HU"/>
        </a:p>
      </dgm:t>
    </dgm:pt>
    <dgm:pt modelId="{3AE179A9-E86C-4306-A8CA-FC34D194B06F}">
      <dgm:prSet/>
      <dgm:spPr/>
      <dgm:t>
        <a:bodyPr/>
        <a:lstStyle/>
        <a:p>
          <a:r>
            <a:rPr lang="hu-HU" b="1"/>
            <a:t>Érzelemközpontú</a:t>
          </a:r>
        </a:p>
      </dgm:t>
    </dgm:pt>
    <dgm:pt modelId="{5CEDAE46-A8D9-4051-8AF3-8F823D660A20}" type="parTrans" cxnId="{10A4E987-BF78-4748-A6D6-226CF09C131D}">
      <dgm:prSet/>
      <dgm:spPr/>
      <dgm:t>
        <a:bodyPr/>
        <a:lstStyle/>
        <a:p>
          <a:endParaRPr lang="hu-HU"/>
        </a:p>
      </dgm:t>
    </dgm:pt>
    <dgm:pt modelId="{A78B4D61-FF85-4B59-A7AE-3FED229FAE89}" type="sibTrans" cxnId="{10A4E987-BF78-4748-A6D6-226CF09C131D}">
      <dgm:prSet/>
      <dgm:spPr/>
      <dgm:t>
        <a:bodyPr/>
        <a:lstStyle/>
        <a:p>
          <a:endParaRPr lang="hu-HU"/>
        </a:p>
      </dgm:t>
    </dgm:pt>
    <dgm:pt modelId="{85BED098-A538-4908-9B58-831EF2EEA564}">
      <dgm:prSet/>
      <dgm:spPr/>
      <dgm:t>
        <a:bodyPr/>
        <a:lstStyle/>
        <a:p>
          <a:r>
            <a:rPr lang="hu-HU"/>
            <a:t>Mozgás. A sporton kívül ide tartozik minden olyan testmozgás, amiben legalább egy kicsit megizzadsz.</a:t>
          </a:r>
          <a:endParaRPr lang="hu-HU" dirty="0"/>
        </a:p>
      </dgm:t>
    </dgm:pt>
    <dgm:pt modelId="{33DFBA6A-FB36-417F-ABEB-B41694B9B658}" type="parTrans" cxnId="{4B39DF97-423B-4A96-A49B-F8766EE34752}">
      <dgm:prSet/>
      <dgm:spPr/>
      <dgm:t>
        <a:bodyPr/>
        <a:lstStyle/>
        <a:p>
          <a:endParaRPr lang="hu-HU"/>
        </a:p>
      </dgm:t>
    </dgm:pt>
    <dgm:pt modelId="{7081EF2B-CC71-4535-BDFE-69B03B021514}" type="sibTrans" cxnId="{4B39DF97-423B-4A96-A49B-F8766EE34752}">
      <dgm:prSet/>
      <dgm:spPr/>
      <dgm:t>
        <a:bodyPr/>
        <a:lstStyle/>
        <a:p>
          <a:endParaRPr lang="hu-HU"/>
        </a:p>
      </dgm:t>
    </dgm:pt>
    <dgm:pt modelId="{02459D64-D10A-4BA6-86C3-9AFA178BF52F}">
      <dgm:prSet/>
      <dgm:spPr/>
      <dgm:t>
        <a:bodyPr/>
        <a:lstStyle/>
        <a:p>
          <a:r>
            <a:rPr lang="hu-HU"/>
            <a:t>A pozitív gondolkodás azt jelenti, hogy minden rosszban van valami jó és ezt találd meg.</a:t>
          </a:r>
          <a:endParaRPr lang="hu-HU" dirty="0"/>
        </a:p>
      </dgm:t>
    </dgm:pt>
    <dgm:pt modelId="{AD3AC4F7-212E-436A-B263-7CE761DB1B65}" type="parTrans" cxnId="{B8DE43E7-FA3A-4840-B26D-0D4D470449F2}">
      <dgm:prSet/>
      <dgm:spPr/>
      <dgm:t>
        <a:bodyPr/>
        <a:lstStyle/>
        <a:p>
          <a:endParaRPr lang="hu-HU"/>
        </a:p>
      </dgm:t>
    </dgm:pt>
    <dgm:pt modelId="{976C7E5E-6AC5-43FF-8AC2-F283C635B77E}" type="sibTrans" cxnId="{B8DE43E7-FA3A-4840-B26D-0D4D470449F2}">
      <dgm:prSet/>
      <dgm:spPr/>
      <dgm:t>
        <a:bodyPr/>
        <a:lstStyle/>
        <a:p>
          <a:endParaRPr lang="hu-HU"/>
        </a:p>
      </dgm:t>
    </dgm:pt>
    <dgm:pt modelId="{50179D1C-8D97-4C90-A4D1-5BB17ADEA51B}">
      <dgm:prSet/>
      <dgm:spPr/>
      <dgm:t>
        <a:bodyPr/>
        <a:lstStyle/>
        <a:p>
          <a:r>
            <a:rPr lang="hu-HU"/>
            <a:t>Foglald el magad valami számodra is kellemes tevékenységgel, akkor elterelődhetnek a rossz gondolatok.</a:t>
          </a:r>
          <a:endParaRPr lang="hu-HU" dirty="0"/>
        </a:p>
      </dgm:t>
    </dgm:pt>
    <dgm:pt modelId="{961AAC4C-FF5A-4119-98CB-BD1C3EE215AF}" type="parTrans" cxnId="{C925B576-4F00-4735-B2D1-F873D395CC68}">
      <dgm:prSet/>
      <dgm:spPr/>
      <dgm:t>
        <a:bodyPr/>
        <a:lstStyle/>
        <a:p>
          <a:endParaRPr lang="hu-HU"/>
        </a:p>
      </dgm:t>
    </dgm:pt>
    <dgm:pt modelId="{81D96646-5032-43B1-9D1F-47B8CF4508CD}" type="sibTrans" cxnId="{C925B576-4F00-4735-B2D1-F873D395CC68}">
      <dgm:prSet/>
      <dgm:spPr/>
      <dgm:t>
        <a:bodyPr/>
        <a:lstStyle/>
        <a:p>
          <a:endParaRPr lang="hu-HU"/>
        </a:p>
      </dgm:t>
    </dgm:pt>
    <dgm:pt modelId="{18E4F188-1C35-4009-93AD-3BE9D2D6D35C}">
      <dgm:prSet/>
      <dgm:spPr/>
      <dgm:t>
        <a:bodyPr/>
        <a:lstStyle/>
        <a:p>
          <a:r>
            <a:rPr lang="hu-HU"/>
            <a:t>Felejtsd el a kellemetlen eseményt vagy próbáld magadnak megmagyarázni, hogy te erről igazából nem is tehetsz.</a:t>
          </a:r>
          <a:endParaRPr lang="hu-HU" dirty="0"/>
        </a:p>
      </dgm:t>
    </dgm:pt>
    <dgm:pt modelId="{7BB54F4F-EF8D-4BEB-9559-8C9C25BCA5BD}" type="parTrans" cxnId="{9E6368A4-C289-40F6-A6B6-610454511D1B}">
      <dgm:prSet/>
      <dgm:spPr/>
      <dgm:t>
        <a:bodyPr/>
        <a:lstStyle/>
        <a:p>
          <a:endParaRPr lang="hu-HU"/>
        </a:p>
      </dgm:t>
    </dgm:pt>
    <dgm:pt modelId="{CEEE4A2A-B9AA-4E60-B0FE-00A938986875}" type="sibTrans" cxnId="{9E6368A4-C289-40F6-A6B6-610454511D1B}">
      <dgm:prSet/>
      <dgm:spPr/>
      <dgm:t>
        <a:bodyPr/>
        <a:lstStyle/>
        <a:p>
          <a:endParaRPr lang="hu-HU"/>
        </a:p>
      </dgm:t>
    </dgm:pt>
    <dgm:pt modelId="{F99CA82C-C3F8-4936-AB44-681CF6C17984}">
      <dgm:prSet/>
      <dgm:spPr/>
      <dgm:t>
        <a:bodyPr/>
        <a:lstStyle/>
        <a:p>
          <a:r>
            <a:rPr lang="hu-HU"/>
            <a:t>Próbáld izmaidat ellazítani valami lassú kellemes zenére (relaxáció).</a:t>
          </a:r>
          <a:endParaRPr lang="hu-HU" b="1"/>
        </a:p>
      </dgm:t>
    </dgm:pt>
    <dgm:pt modelId="{CAF059C5-C0F3-44E2-8984-32183862580D}" type="parTrans" cxnId="{D4AAA78A-9A26-4CF0-8FC2-AE89D2EE66C8}">
      <dgm:prSet/>
      <dgm:spPr/>
      <dgm:t>
        <a:bodyPr/>
        <a:lstStyle/>
        <a:p>
          <a:endParaRPr lang="hu-HU"/>
        </a:p>
      </dgm:t>
    </dgm:pt>
    <dgm:pt modelId="{D67099B9-E230-44DD-941A-E2F53FAF6282}" type="sibTrans" cxnId="{D4AAA78A-9A26-4CF0-8FC2-AE89D2EE66C8}">
      <dgm:prSet/>
      <dgm:spPr/>
      <dgm:t>
        <a:bodyPr/>
        <a:lstStyle/>
        <a:p>
          <a:endParaRPr lang="hu-HU"/>
        </a:p>
      </dgm:t>
    </dgm:pt>
    <dgm:pt modelId="{9C717196-8751-4B28-8217-142CFF69F92C}">
      <dgm:prSet/>
      <dgm:spPr/>
      <dgm:t>
        <a:bodyPr/>
        <a:lstStyle/>
        <a:p>
          <a:r>
            <a:rPr lang="hu-HU" b="1"/>
            <a:t>Problémaközpontú</a:t>
          </a:r>
        </a:p>
      </dgm:t>
    </dgm:pt>
    <dgm:pt modelId="{D3B7D5AF-08E6-49BB-A184-109ADAB6B697}" type="parTrans" cxnId="{B7AAD0BE-6390-4AB6-BF1D-5AC306EE862D}">
      <dgm:prSet/>
      <dgm:spPr/>
      <dgm:t>
        <a:bodyPr/>
        <a:lstStyle/>
        <a:p>
          <a:endParaRPr lang="hu-HU"/>
        </a:p>
      </dgm:t>
    </dgm:pt>
    <dgm:pt modelId="{94AD5A6E-9823-46FB-8F74-9E8E0FD47EA4}" type="sibTrans" cxnId="{B7AAD0BE-6390-4AB6-BF1D-5AC306EE862D}">
      <dgm:prSet/>
      <dgm:spPr/>
      <dgm:t>
        <a:bodyPr/>
        <a:lstStyle/>
        <a:p>
          <a:endParaRPr lang="hu-HU"/>
        </a:p>
      </dgm:t>
    </dgm:pt>
    <dgm:pt modelId="{74D27AE1-87C6-4999-9DEB-8C9B7535B0BD}">
      <dgm:prSet/>
      <dgm:spPr/>
      <dgm:t>
        <a:bodyPr/>
        <a:lstStyle/>
        <a:p>
          <a:r>
            <a:rPr lang="hu-HU"/>
            <a:t>Ilyen lehet, amikor a kudarcos módszer helyett más megoldást keresel vagy az önmagaddal szemben támasztott elvárásokat mérsékled.</a:t>
          </a:r>
          <a:endParaRPr lang="hu-HU" b="1"/>
        </a:p>
      </dgm:t>
    </dgm:pt>
    <dgm:pt modelId="{D953BE6C-D2DD-4F45-BF46-6B9732C9B509}" type="parTrans" cxnId="{32D5C3A6-B5B2-4660-A1AF-F565810658A5}">
      <dgm:prSet/>
      <dgm:spPr/>
      <dgm:t>
        <a:bodyPr/>
        <a:lstStyle/>
        <a:p>
          <a:endParaRPr lang="hu-HU"/>
        </a:p>
      </dgm:t>
    </dgm:pt>
    <dgm:pt modelId="{0A326123-BFF9-4374-8FD6-44A7C56FE9D9}" type="sibTrans" cxnId="{32D5C3A6-B5B2-4660-A1AF-F565810658A5}">
      <dgm:prSet/>
      <dgm:spPr/>
      <dgm:t>
        <a:bodyPr/>
        <a:lstStyle/>
        <a:p>
          <a:endParaRPr lang="hu-HU"/>
        </a:p>
      </dgm:t>
    </dgm:pt>
    <dgm:pt modelId="{B1444627-F6B4-47E1-9E93-BAD6D0810908}">
      <dgm:prSet/>
      <dgm:spPr/>
      <dgm:t>
        <a:bodyPr/>
        <a:lstStyle/>
        <a:p>
          <a:r>
            <a:rPr lang="hu-HU" b="1"/>
            <a:t>A tanulás, mint stresszforrás – tanulási motiváció.</a:t>
          </a:r>
        </a:p>
      </dgm:t>
    </dgm:pt>
    <dgm:pt modelId="{C7FC3F0A-E26B-4721-A409-A2C05417272E}" type="parTrans" cxnId="{9912A0A0-EED4-45FA-9813-10288AC38E53}">
      <dgm:prSet/>
      <dgm:spPr/>
      <dgm:t>
        <a:bodyPr/>
        <a:lstStyle/>
        <a:p>
          <a:endParaRPr lang="hu-HU"/>
        </a:p>
      </dgm:t>
    </dgm:pt>
    <dgm:pt modelId="{1A2E576B-3BFA-442F-88E5-8875E6686A2F}" type="sibTrans" cxnId="{9912A0A0-EED4-45FA-9813-10288AC38E53}">
      <dgm:prSet/>
      <dgm:spPr/>
      <dgm:t>
        <a:bodyPr/>
        <a:lstStyle/>
        <a:p>
          <a:endParaRPr lang="hu-HU"/>
        </a:p>
      </dgm:t>
    </dgm:pt>
    <dgm:pt modelId="{32AB1806-BF1B-4612-9B9D-27FBCBE8CA7E}" type="pres">
      <dgm:prSet presAssocID="{6EB0F6A7-C065-4E20-A877-46F62257C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153DCA5-E7A2-4682-9604-C9851D8E66F8}" type="pres">
      <dgm:prSet presAssocID="{754B8EC0-BDC0-40BE-A3BD-34F6A83359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0AC5CE-0D85-442D-9B6B-4B1ECEF7AC77}" type="pres">
      <dgm:prSet presAssocID="{754B8EC0-BDC0-40BE-A3BD-34F6A83359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4AAA78A-9A26-4CF0-8FC2-AE89D2EE66C8}" srcId="{754B8EC0-BDC0-40BE-A3BD-34F6A833591B}" destId="{F99CA82C-C3F8-4936-AB44-681CF6C17984}" srcOrd="7" destOrd="0" parTransId="{CAF059C5-C0F3-44E2-8984-32183862580D}" sibTransId="{D67099B9-E230-44DD-941A-E2F53FAF6282}"/>
    <dgm:cxn modelId="{8EF69B24-461D-4A56-8F9A-BD988207D838}" type="presOf" srcId="{18E4F188-1C35-4009-93AD-3BE9D2D6D35C}" destId="{6C0AC5CE-0D85-442D-9B6B-4B1ECEF7AC77}" srcOrd="0" destOrd="7" presId="urn:microsoft.com/office/officeart/2005/8/layout/vList2"/>
    <dgm:cxn modelId="{58F4D815-2471-4C1D-AAE0-4527BEEC2E25}" type="presOf" srcId="{02459D64-D10A-4BA6-86C3-9AFA178BF52F}" destId="{6C0AC5CE-0D85-442D-9B6B-4B1ECEF7AC77}" srcOrd="0" destOrd="5" presId="urn:microsoft.com/office/officeart/2005/8/layout/vList2"/>
    <dgm:cxn modelId="{79CD94B2-053C-4A5E-85C2-10753CBC8391}" type="presOf" srcId="{F99CA82C-C3F8-4936-AB44-681CF6C17984}" destId="{6C0AC5CE-0D85-442D-9B6B-4B1ECEF7AC77}" srcOrd="0" destOrd="8" presId="urn:microsoft.com/office/officeart/2005/8/layout/vList2"/>
    <dgm:cxn modelId="{2190E1AF-B85C-4778-BFDF-BBBA803BADDD}" type="presOf" srcId="{74D27AE1-87C6-4999-9DEB-8C9B7535B0BD}" destId="{6C0AC5CE-0D85-442D-9B6B-4B1ECEF7AC77}" srcOrd="0" destOrd="10" presId="urn:microsoft.com/office/officeart/2005/8/layout/vList2"/>
    <dgm:cxn modelId="{E67C983D-DA70-437C-B698-2D494F0B7B78}" srcId="{754B8EC0-BDC0-40BE-A3BD-34F6A833591B}" destId="{52E02522-A961-4C91-BC2B-5FB06C15E865}" srcOrd="1" destOrd="0" parTransId="{35593C48-D3EA-40B3-B2C6-D4275E29508D}" sibTransId="{B0008627-2C6F-4BEE-AB05-D48B57471CA9}"/>
    <dgm:cxn modelId="{B1746381-E597-4B6C-85FB-878829CCF14A}" srcId="{754B8EC0-BDC0-40BE-A3BD-34F6A833591B}" destId="{8AEDF30C-81D8-410C-92AA-D61B1D859E74}" srcOrd="2" destOrd="0" parTransId="{CE8B4DC6-D11D-4F0B-A405-2A784DD7A10C}" sibTransId="{B1466F33-5099-4357-8D4A-227DB332982A}"/>
    <dgm:cxn modelId="{C925B576-4F00-4735-B2D1-F873D395CC68}" srcId="{754B8EC0-BDC0-40BE-A3BD-34F6A833591B}" destId="{50179D1C-8D97-4C90-A4D1-5BB17ADEA51B}" srcOrd="5" destOrd="0" parTransId="{961AAC4C-FF5A-4119-98CB-BD1C3EE215AF}" sibTransId="{81D96646-5032-43B1-9D1F-47B8CF4508CD}"/>
    <dgm:cxn modelId="{3E3E3DFC-E53A-4EBF-A59E-5DBCCB431A41}" type="presOf" srcId="{85BED098-A538-4908-9B58-831EF2EEA564}" destId="{6C0AC5CE-0D85-442D-9B6B-4B1ECEF7AC77}" srcOrd="0" destOrd="4" presId="urn:microsoft.com/office/officeart/2005/8/layout/vList2"/>
    <dgm:cxn modelId="{7B59BDE2-FF3A-47FD-AC30-34065FCF8CE2}" type="presOf" srcId="{754B8EC0-BDC0-40BE-A3BD-34F6A833591B}" destId="{1153DCA5-E7A2-4682-9604-C9851D8E66F8}" srcOrd="0" destOrd="0" presId="urn:microsoft.com/office/officeart/2005/8/layout/vList2"/>
    <dgm:cxn modelId="{429B0F97-ACFD-4112-B992-03C3B96A11B3}" type="presOf" srcId="{3AE179A9-E86C-4306-A8CA-FC34D194B06F}" destId="{6C0AC5CE-0D85-442D-9B6B-4B1ECEF7AC77}" srcOrd="0" destOrd="3" presId="urn:microsoft.com/office/officeart/2005/8/layout/vList2"/>
    <dgm:cxn modelId="{B8DE43E7-FA3A-4840-B26D-0D4D470449F2}" srcId="{754B8EC0-BDC0-40BE-A3BD-34F6A833591B}" destId="{02459D64-D10A-4BA6-86C3-9AFA178BF52F}" srcOrd="4" destOrd="0" parTransId="{AD3AC4F7-212E-436A-B263-7CE761DB1B65}" sibTransId="{976C7E5E-6AC5-43FF-8AC2-F283C635B77E}"/>
    <dgm:cxn modelId="{5CA7BDC5-444C-4781-8A03-35121E44A7F0}" type="presOf" srcId="{8E432625-DB91-4DAD-8D10-1362E45DC0BF}" destId="{6C0AC5CE-0D85-442D-9B6B-4B1ECEF7AC77}" srcOrd="0" destOrd="0" presId="urn:microsoft.com/office/officeart/2005/8/layout/vList2"/>
    <dgm:cxn modelId="{12C8A96D-C119-4108-8F35-AEF8D92836EA}" type="presOf" srcId="{9C717196-8751-4B28-8217-142CFF69F92C}" destId="{6C0AC5CE-0D85-442D-9B6B-4B1ECEF7AC77}" srcOrd="0" destOrd="9" presId="urn:microsoft.com/office/officeart/2005/8/layout/vList2"/>
    <dgm:cxn modelId="{9E6368A4-C289-40F6-A6B6-610454511D1B}" srcId="{754B8EC0-BDC0-40BE-A3BD-34F6A833591B}" destId="{18E4F188-1C35-4009-93AD-3BE9D2D6D35C}" srcOrd="6" destOrd="0" parTransId="{7BB54F4F-EF8D-4BEB-9559-8C9C25BCA5BD}" sibTransId="{CEEE4A2A-B9AA-4E60-B0FE-00A938986875}"/>
    <dgm:cxn modelId="{4B39DF97-423B-4A96-A49B-F8766EE34752}" srcId="{754B8EC0-BDC0-40BE-A3BD-34F6A833591B}" destId="{85BED098-A538-4908-9B58-831EF2EEA564}" srcOrd="3" destOrd="0" parTransId="{33DFBA6A-FB36-417F-ABEB-B41694B9B658}" sibTransId="{7081EF2B-CC71-4535-BDFE-69B03B021514}"/>
    <dgm:cxn modelId="{10A4E987-BF78-4748-A6D6-226CF09C131D}" srcId="{8AEDF30C-81D8-410C-92AA-D61B1D859E74}" destId="{3AE179A9-E86C-4306-A8CA-FC34D194B06F}" srcOrd="0" destOrd="0" parTransId="{5CEDAE46-A8D9-4051-8AF3-8F823D660A20}" sibTransId="{A78B4D61-FF85-4B59-A7AE-3FED229FAE89}"/>
    <dgm:cxn modelId="{7AC0F740-CFAD-43EF-861D-CFB35923834A}" srcId="{6EB0F6A7-C065-4E20-A877-46F62257C87F}" destId="{754B8EC0-BDC0-40BE-A3BD-34F6A833591B}" srcOrd="0" destOrd="0" parTransId="{2A37C844-410E-42B4-9F2F-F2688B086AFB}" sibTransId="{50E5E730-D5AC-4A4F-B16D-C6DF975213A1}"/>
    <dgm:cxn modelId="{23EB0EE9-47BC-4A7F-A8CF-21588B3ECF25}" type="presOf" srcId="{50179D1C-8D97-4C90-A4D1-5BB17ADEA51B}" destId="{6C0AC5CE-0D85-442D-9B6B-4B1ECEF7AC77}" srcOrd="0" destOrd="6" presId="urn:microsoft.com/office/officeart/2005/8/layout/vList2"/>
    <dgm:cxn modelId="{32D5C3A6-B5B2-4660-A1AF-F565810658A5}" srcId="{754B8EC0-BDC0-40BE-A3BD-34F6A833591B}" destId="{74D27AE1-87C6-4999-9DEB-8C9B7535B0BD}" srcOrd="8" destOrd="0" parTransId="{D953BE6C-D2DD-4F45-BF46-6B9732C9B509}" sibTransId="{0A326123-BFF9-4374-8FD6-44A7C56FE9D9}"/>
    <dgm:cxn modelId="{152C55CD-9670-4133-A556-C9AFCBAEBEB6}" type="presOf" srcId="{B1444627-F6B4-47E1-9E93-BAD6D0810908}" destId="{6C0AC5CE-0D85-442D-9B6B-4B1ECEF7AC77}" srcOrd="0" destOrd="11" presId="urn:microsoft.com/office/officeart/2005/8/layout/vList2"/>
    <dgm:cxn modelId="{2358F4AA-8762-4373-87B3-0E34DCD458A1}" type="presOf" srcId="{8AEDF30C-81D8-410C-92AA-D61B1D859E74}" destId="{6C0AC5CE-0D85-442D-9B6B-4B1ECEF7AC77}" srcOrd="0" destOrd="2" presId="urn:microsoft.com/office/officeart/2005/8/layout/vList2"/>
    <dgm:cxn modelId="{DCF3FFCC-1FC9-470F-BFCD-3BA7C2FB7C0F}" srcId="{754B8EC0-BDC0-40BE-A3BD-34F6A833591B}" destId="{8E432625-DB91-4DAD-8D10-1362E45DC0BF}" srcOrd="0" destOrd="0" parTransId="{56F41DD5-C666-4DFE-9824-92FB49A514B3}" sibTransId="{03B2C55C-9283-43F6-9C07-2A71ED4EA749}"/>
    <dgm:cxn modelId="{9912A0A0-EED4-45FA-9813-10288AC38E53}" srcId="{754B8EC0-BDC0-40BE-A3BD-34F6A833591B}" destId="{B1444627-F6B4-47E1-9E93-BAD6D0810908}" srcOrd="9" destOrd="0" parTransId="{C7FC3F0A-E26B-4721-A409-A2C05417272E}" sibTransId="{1A2E576B-3BFA-442F-88E5-8875E6686A2F}"/>
    <dgm:cxn modelId="{5542D548-88A7-4566-8498-C240B727306C}" type="presOf" srcId="{52E02522-A961-4C91-BC2B-5FB06C15E865}" destId="{6C0AC5CE-0D85-442D-9B6B-4B1ECEF7AC77}" srcOrd="0" destOrd="1" presId="urn:microsoft.com/office/officeart/2005/8/layout/vList2"/>
    <dgm:cxn modelId="{126965DE-EB71-436D-8D03-3715D131E301}" type="presOf" srcId="{6EB0F6A7-C065-4E20-A877-46F62257C87F}" destId="{32AB1806-BF1B-4612-9B9D-27FBCBE8CA7E}" srcOrd="0" destOrd="0" presId="urn:microsoft.com/office/officeart/2005/8/layout/vList2"/>
    <dgm:cxn modelId="{B7AAD0BE-6390-4AB6-BF1D-5AC306EE862D}" srcId="{F99CA82C-C3F8-4936-AB44-681CF6C17984}" destId="{9C717196-8751-4B28-8217-142CFF69F92C}" srcOrd="0" destOrd="0" parTransId="{D3B7D5AF-08E6-49BB-A184-109ADAB6B697}" sibTransId="{94AD5A6E-9823-46FB-8F74-9E8E0FD47EA4}"/>
    <dgm:cxn modelId="{201490B5-4F41-4EF2-83C0-2D1E3F56211F}" type="presParOf" srcId="{32AB1806-BF1B-4612-9B9D-27FBCBE8CA7E}" destId="{1153DCA5-E7A2-4682-9604-C9851D8E66F8}" srcOrd="0" destOrd="0" presId="urn:microsoft.com/office/officeart/2005/8/layout/vList2"/>
    <dgm:cxn modelId="{6B1E4BB9-FC48-42BD-BCA0-2E3BBA49D6BB}" type="presParOf" srcId="{32AB1806-BF1B-4612-9B9D-27FBCBE8CA7E}" destId="{6C0AC5CE-0D85-442D-9B6B-4B1ECEF7AC7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0F6A7-C065-4E20-A877-46F62257C87F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54B8EC0-BDC0-40BE-A3BD-34F6A833591B}">
      <dgm:prSet custT="1"/>
      <dgm:spPr/>
      <dgm:t>
        <a:bodyPr/>
        <a:lstStyle/>
        <a:p>
          <a:r>
            <a:rPr lang="hu-HU" sz="2400" b="1" dirty="0"/>
            <a:t>HELYES TÁPLÁLKOZÁS</a:t>
          </a:r>
          <a:endParaRPr lang="en-US" sz="2400" dirty="0"/>
        </a:p>
      </dgm:t>
    </dgm:pt>
    <dgm:pt modelId="{2A37C844-410E-42B4-9F2F-F2688B086AFB}" type="parTrans" cxnId="{7AC0F740-CFAD-43EF-861D-CFB35923834A}">
      <dgm:prSet/>
      <dgm:spPr/>
      <dgm:t>
        <a:bodyPr/>
        <a:lstStyle/>
        <a:p>
          <a:endParaRPr lang="en-US"/>
        </a:p>
      </dgm:t>
    </dgm:pt>
    <dgm:pt modelId="{50E5E730-D5AC-4A4F-B16D-C6DF975213A1}" type="sibTrans" cxnId="{7AC0F740-CFAD-43EF-861D-CFB35923834A}">
      <dgm:prSet/>
      <dgm:spPr/>
      <dgm:t>
        <a:bodyPr/>
        <a:lstStyle/>
        <a:p>
          <a:endParaRPr lang="en-US"/>
        </a:p>
      </dgm:t>
    </dgm:pt>
    <dgm:pt modelId="{31732C4C-CEF1-4FD8-AF61-AC880FEB35EF}">
      <dgm:prSet custT="1"/>
      <dgm:spPr/>
      <dgm:t>
        <a:bodyPr/>
        <a:lstStyle/>
        <a:p>
          <a:r>
            <a:rPr lang="hu-HU" sz="1800" b="1" dirty="0">
              <a:solidFill>
                <a:schemeClr val="bg1"/>
              </a:solidFill>
            </a:rPr>
            <a:t>Mire van szükség a növekedéshez? </a:t>
          </a:r>
          <a:r>
            <a:rPr lang="hu-HU" sz="1800" dirty="0">
              <a:solidFill>
                <a:schemeClr val="bg1"/>
              </a:solidFill>
            </a:rPr>
            <a:t>(Víz, zsír, szénhidrát, ásványi anyagok, vitaminok.)</a:t>
          </a:r>
        </a:p>
      </dgm:t>
    </dgm:pt>
    <dgm:pt modelId="{2E75F1AF-3730-45AC-AD61-F2EE9C34F95F}" type="parTrans" cxnId="{5F6B4FA1-C1C4-42CF-BC44-61D710022889}">
      <dgm:prSet/>
      <dgm:spPr/>
      <dgm:t>
        <a:bodyPr/>
        <a:lstStyle/>
        <a:p>
          <a:endParaRPr lang="hu-HU"/>
        </a:p>
      </dgm:t>
    </dgm:pt>
    <dgm:pt modelId="{688A6019-A280-4769-A95B-A1DA0AE6BDED}" type="sibTrans" cxnId="{5F6B4FA1-C1C4-42CF-BC44-61D710022889}">
      <dgm:prSet/>
      <dgm:spPr/>
      <dgm:t>
        <a:bodyPr/>
        <a:lstStyle/>
        <a:p>
          <a:endParaRPr lang="hu-HU"/>
        </a:p>
      </dgm:t>
    </dgm:pt>
    <dgm:pt modelId="{733FA94C-0B4B-456A-B760-5776BEFFEEAD}">
      <dgm:prSet custT="1"/>
      <dgm:spPr/>
      <dgm:t>
        <a:bodyPr/>
        <a:lstStyle/>
        <a:p>
          <a:r>
            <a:rPr lang="hu-HU" sz="1800" b="1" dirty="0">
              <a:solidFill>
                <a:schemeClr val="bg1"/>
              </a:solidFill>
            </a:rPr>
            <a:t>Tevékenységek energiaszükséglete</a:t>
          </a:r>
        </a:p>
      </dgm:t>
    </dgm:pt>
    <dgm:pt modelId="{E02C45EB-8CDE-4B1D-8730-A07AA9FB83A9}" type="parTrans" cxnId="{1FC364B3-A262-4944-8399-FE91C1747429}">
      <dgm:prSet/>
      <dgm:spPr/>
      <dgm:t>
        <a:bodyPr/>
        <a:lstStyle/>
        <a:p>
          <a:endParaRPr lang="hu-HU"/>
        </a:p>
      </dgm:t>
    </dgm:pt>
    <dgm:pt modelId="{9F3DA6A7-5C71-4196-85FB-7A8DBE77C8D7}" type="sibTrans" cxnId="{1FC364B3-A262-4944-8399-FE91C1747429}">
      <dgm:prSet/>
      <dgm:spPr/>
      <dgm:t>
        <a:bodyPr/>
        <a:lstStyle/>
        <a:p>
          <a:endParaRPr lang="hu-HU"/>
        </a:p>
      </dgm:t>
    </dgm:pt>
    <dgm:pt modelId="{783F2210-3A5A-4C7B-ADDB-572FC1D4B2E9}">
      <dgm:prSet custT="1"/>
      <dgm:spPr/>
      <dgm:t>
        <a:bodyPr/>
        <a:lstStyle/>
        <a:p>
          <a:r>
            <a:rPr lang="hu-HU" sz="1800" b="1" dirty="0" err="1">
              <a:solidFill>
                <a:schemeClr val="bg1"/>
              </a:solidFill>
            </a:rPr>
            <a:t>BMI</a:t>
          </a:r>
          <a:r>
            <a:rPr lang="hu-HU" sz="1800" b="1" dirty="0">
              <a:solidFill>
                <a:schemeClr val="bg1"/>
              </a:solidFill>
            </a:rPr>
            <a:t> meghatározása </a:t>
          </a:r>
          <a:r>
            <a:rPr lang="hu-HU" sz="1800" dirty="0">
              <a:solidFill>
                <a:schemeClr val="bg1"/>
              </a:solidFill>
            </a:rPr>
            <a:t>(erősen sovány, sovány, ideális, túlsúlyos, elhízott)</a:t>
          </a:r>
        </a:p>
      </dgm:t>
    </dgm:pt>
    <dgm:pt modelId="{207DC4C2-F75C-4BD0-A4E0-6A1D60F51457}" type="parTrans" cxnId="{62923E11-8704-4420-80F1-BFA4E18173C8}">
      <dgm:prSet/>
      <dgm:spPr/>
      <dgm:t>
        <a:bodyPr/>
        <a:lstStyle/>
        <a:p>
          <a:endParaRPr lang="hu-HU"/>
        </a:p>
      </dgm:t>
    </dgm:pt>
    <dgm:pt modelId="{C86E1B14-C721-4301-BC36-00D495BF9FC8}" type="sibTrans" cxnId="{62923E11-8704-4420-80F1-BFA4E18173C8}">
      <dgm:prSet/>
      <dgm:spPr/>
      <dgm:t>
        <a:bodyPr/>
        <a:lstStyle/>
        <a:p>
          <a:endParaRPr lang="hu-HU"/>
        </a:p>
      </dgm:t>
    </dgm:pt>
    <dgm:pt modelId="{4A5801C1-6D43-4386-B059-FAC2099EB410}">
      <dgm:prSet custT="1"/>
      <dgm:spPr/>
      <dgm:t>
        <a:bodyPr/>
        <a:lstStyle/>
        <a:p>
          <a:r>
            <a:rPr lang="hu-HU" sz="1800" b="1" dirty="0">
              <a:solidFill>
                <a:schemeClr val="bg1"/>
              </a:solidFill>
            </a:rPr>
            <a:t>Szubjektív elégedettség vagy elégedetlenség</a:t>
          </a:r>
        </a:p>
      </dgm:t>
    </dgm:pt>
    <dgm:pt modelId="{AACFB2C6-DF86-4891-B95E-C0F6F7C713D7}" type="parTrans" cxnId="{5BDEC936-D9E8-4BA5-B8B9-EDCDB66A4A3D}">
      <dgm:prSet/>
      <dgm:spPr/>
      <dgm:t>
        <a:bodyPr/>
        <a:lstStyle/>
        <a:p>
          <a:endParaRPr lang="hu-HU"/>
        </a:p>
      </dgm:t>
    </dgm:pt>
    <dgm:pt modelId="{3B2AE329-5BB6-4C53-9CD7-97FAC90AD6C2}" type="sibTrans" cxnId="{5BDEC936-D9E8-4BA5-B8B9-EDCDB66A4A3D}">
      <dgm:prSet/>
      <dgm:spPr/>
      <dgm:t>
        <a:bodyPr/>
        <a:lstStyle/>
        <a:p>
          <a:endParaRPr lang="hu-HU"/>
        </a:p>
      </dgm:t>
    </dgm:pt>
    <dgm:pt modelId="{7DF551EC-895D-44A3-BB1C-BEA58212F09A}">
      <dgm:prSet custT="1"/>
      <dgm:spPr/>
      <dgm:t>
        <a:bodyPr/>
        <a:lstStyle/>
        <a:p>
          <a:r>
            <a:rPr lang="hu-HU" sz="1800" b="1" dirty="0" err="1">
              <a:solidFill>
                <a:schemeClr val="bg1"/>
              </a:solidFill>
            </a:rPr>
            <a:t>BMI</a:t>
          </a:r>
          <a:r>
            <a:rPr lang="hu-HU" sz="1800" b="1" dirty="0">
              <a:solidFill>
                <a:schemeClr val="bg1"/>
              </a:solidFill>
            </a:rPr>
            <a:t> korrekció: testmozgás és táplálkozás</a:t>
          </a:r>
        </a:p>
      </dgm:t>
    </dgm:pt>
    <dgm:pt modelId="{60D381FB-02AA-4A5A-B56B-38A1A12035DE}" type="parTrans" cxnId="{A458D4D0-1051-48CB-9D3D-26FEB2987499}">
      <dgm:prSet/>
      <dgm:spPr/>
      <dgm:t>
        <a:bodyPr/>
        <a:lstStyle/>
        <a:p>
          <a:endParaRPr lang="hu-HU"/>
        </a:p>
      </dgm:t>
    </dgm:pt>
    <dgm:pt modelId="{C560F854-CD3A-4F90-B8B9-AD1C804AF24E}" type="sibTrans" cxnId="{A458D4D0-1051-48CB-9D3D-26FEB2987499}">
      <dgm:prSet/>
      <dgm:spPr/>
      <dgm:t>
        <a:bodyPr/>
        <a:lstStyle/>
        <a:p>
          <a:endParaRPr lang="hu-HU"/>
        </a:p>
      </dgm:t>
    </dgm:pt>
    <dgm:pt modelId="{DD1E1715-6223-4948-B8B4-9BBC4D97F721}">
      <dgm:prSet custT="1"/>
      <dgm:spPr/>
      <dgm:t>
        <a:bodyPr/>
        <a:lstStyle/>
        <a:p>
          <a:r>
            <a:rPr lang="hu-HU" sz="1800" b="1" dirty="0">
              <a:solidFill>
                <a:schemeClr val="bg1"/>
              </a:solidFill>
            </a:rPr>
            <a:t>Ételreceptek</a:t>
          </a:r>
        </a:p>
      </dgm:t>
    </dgm:pt>
    <dgm:pt modelId="{6478C149-A3B1-4B14-AE7F-E72CD6561206}" type="parTrans" cxnId="{E1A64949-8CC5-4282-A680-3D5C357F947B}">
      <dgm:prSet/>
      <dgm:spPr/>
      <dgm:t>
        <a:bodyPr/>
        <a:lstStyle/>
        <a:p>
          <a:endParaRPr lang="hu-HU"/>
        </a:p>
      </dgm:t>
    </dgm:pt>
    <dgm:pt modelId="{9A61C971-C4F2-4BA5-887C-766F6EE75287}" type="sibTrans" cxnId="{E1A64949-8CC5-4282-A680-3D5C357F947B}">
      <dgm:prSet/>
      <dgm:spPr/>
      <dgm:t>
        <a:bodyPr/>
        <a:lstStyle/>
        <a:p>
          <a:endParaRPr lang="hu-HU"/>
        </a:p>
      </dgm:t>
    </dgm:pt>
    <dgm:pt modelId="{6357E64B-4BEC-4FC1-87E4-E85CC25EECFE}">
      <dgm:prSet custT="1"/>
      <dgm:spPr/>
      <dgm:t>
        <a:bodyPr/>
        <a:lstStyle/>
        <a:p>
          <a:r>
            <a:rPr lang="hu-HU" sz="1800" b="1" dirty="0">
              <a:solidFill>
                <a:schemeClr val="bg1"/>
              </a:solidFill>
            </a:rPr>
            <a:t>Az egészséges és a beteg gyerek jellemzői </a:t>
          </a:r>
          <a:r>
            <a:rPr lang="hu-HU" sz="1800" dirty="0">
              <a:solidFill>
                <a:schemeClr val="bg1"/>
              </a:solidFill>
            </a:rPr>
            <a:t>(testhőmérséklet, kedélyállapot, hangulat, fájdalomérzet…)</a:t>
          </a:r>
          <a:endParaRPr lang="en-US" sz="1800" dirty="0">
            <a:solidFill>
              <a:schemeClr val="bg1"/>
            </a:solidFill>
          </a:endParaRPr>
        </a:p>
      </dgm:t>
    </dgm:pt>
    <dgm:pt modelId="{A03FD683-8AA1-40CF-95E0-8C9D232211E9}" type="parTrans" cxnId="{927949A8-8428-423B-AB07-3E170397C81A}">
      <dgm:prSet/>
      <dgm:spPr/>
      <dgm:t>
        <a:bodyPr/>
        <a:lstStyle/>
        <a:p>
          <a:endParaRPr lang="hu-HU"/>
        </a:p>
      </dgm:t>
    </dgm:pt>
    <dgm:pt modelId="{D9870548-304C-4600-A7E0-620C49EF94A2}" type="sibTrans" cxnId="{927949A8-8428-423B-AB07-3E170397C81A}">
      <dgm:prSet/>
      <dgm:spPr/>
      <dgm:t>
        <a:bodyPr/>
        <a:lstStyle/>
        <a:p>
          <a:endParaRPr lang="hu-HU"/>
        </a:p>
      </dgm:t>
    </dgm:pt>
    <dgm:pt modelId="{B240EBB7-3391-48B4-9811-6551694FA362}">
      <dgm:prSet/>
      <dgm:spPr/>
      <dgm:t>
        <a:bodyPr/>
        <a:lstStyle/>
        <a:p>
          <a:endParaRPr lang="en-US" sz="1600" dirty="0"/>
        </a:p>
      </dgm:t>
    </dgm:pt>
    <dgm:pt modelId="{78F19F31-D08B-411A-9390-A1D4DEED19D9}" type="parTrans" cxnId="{D44FA541-2653-42B0-AED0-7B5D19C18FCB}">
      <dgm:prSet/>
      <dgm:spPr/>
      <dgm:t>
        <a:bodyPr/>
        <a:lstStyle/>
        <a:p>
          <a:endParaRPr lang="hu-HU"/>
        </a:p>
      </dgm:t>
    </dgm:pt>
    <dgm:pt modelId="{11C0934D-E3BC-45BC-A5FB-F86245D09053}" type="sibTrans" cxnId="{D44FA541-2653-42B0-AED0-7B5D19C18FCB}">
      <dgm:prSet/>
      <dgm:spPr/>
      <dgm:t>
        <a:bodyPr/>
        <a:lstStyle/>
        <a:p>
          <a:endParaRPr lang="hu-HU"/>
        </a:p>
      </dgm:t>
    </dgm:pt>
    <dgm:pt modelId="{2F3E0DF0-1123-4CD9-8840-46A6ABEEDEC6}" type="pres">
      <dgm:prSet presAssocID="{6EB0F6A7-C065-4E20-A877-46F62257C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BC21394-9029-4FFE-A227-E8841D1A5617}" type="pres">
      <dgm:prSet presAssocID="{754B8EC0-BDC0-40BE-A3BD-34F6A833591B}" presName="parentText" presStyleLbl="node1" presStyleIdx="0" presStyleCnt="1" custLinFactNeighborX="-1145" custLinFactNeighborY="-19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B36160-B423-4DDB-9867-23B90AD7F41E}" type="pres">
      <dgm:prSet presAssocID="{754B8EC0-BDC0-40BE-A3BD-34F6A83359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DFFBD0C-3DF9-4AC5-BBB9-FAAB8F8479FD}" type="presOf" srcId="{783F2210-3A5A-4C7B-ADDB-572FC1D4B2E9}" destId="{BDB36160-B423-4DDB-9867-23B90AD7F41E}" srcOrd="0" destOrd="4" presId="urn:microsoft.com/office/officeart/2005/8/layout/vList2"/>
    <dgm:cxn modelId="{2F5D20F6-7B4E-4029-861F-7B87EA2C3109}" type="presOf" srcId="{DD1E1715-6223-4948-B8B4-9BBC4D97F721}" destId="{BDB36160-B423-4DDB-9867-23B90AD7F41E}" srcOrd="0" destOrd="7" presId="urn:microsoft.com/office/officeart/2005/8/layout/vList2"/>
    <dgm:cxn modelId="{7AC0F740-CFAD-43EF-861D-CFB35923834A}" srcId="{6EB0F6A7-C065-4E20-A877-46F62257C87F}" destId="{754B8EC0-BDC0-40BE-A3BD-34F6A833591B}" srcOrd="0" destOrd="0" parTransId="{2A37C844-410E-42B4-9F2F-F2688B086AFB}" sibTransId="{50E5E730-D5AC-4A4F-B16D-C6DF975213A1}"/>
    <dgm:cxn modelId="{5F6B4FA1-C1C4-42CF-BC44-61D710022889}" srcId="{754B8EC0-BDC0-40BE-A3BD-34F6A833591B}" destId="{31732C4C-CEF1-4FD8-AF61-AC880FEB35EF}" srcOrd="2" destOrd="0" parTransId="{2E75F1AF-3730-45AC-AD61-F2EE9C34F95F}" sibTransId="{688A6019-A280-4769-A95B-A1DA0AE6BDED}"/>
    <dgm:cxn modelId="{E4F8F586-A997-47F6-B9DF-E169761EC865}" type="presOf" srcId="{6EB0F6A7-C065-4E20-A877-46F62257C87F}" destId="{2F3E0DF0-1123-4CD9-8840-46A6ABEEDEC6}" srcOrd="0" destOrd="0" presId="urn:microsoft.com/office/officeart/2005/8/layout/vList2"/>
    <dgm:cxn modelId="{67BE0229-5F02-4027-85AF-A1180B330640}" type="presOf" srcId="{754B8EC0-BDC0-40BE-A3BD-34F6A833591B}" destId="{3BC21394-9029-4FFE-A227-E8841D1A5617}" srcOrd="0" destOrd="0" presId="urn:microsoft.com/office/officeart/2005/8/layout/vList2"/>
    <dgm:cxn modelId="{8EC0947B-F861-4988-93C1-8EE54563C68A}" type="presOf" srcId="{6357E64B-4BEC-4FC1-87E4-E85CC25EECFE}" destId="{BDB36160-B423-4DDB-9867-23B90AD7F41E}" srcOrd="0" destOrd="1" presId="urn:microsoft.com/office/officeart/2005/8/layout/vList2"/>
    <dgm:cxn modelId="{BAF16CF2-96B1-4E76-B187-17724D585466}" type="presOf" srcId="{4A5801C1-6D43-4386-B059-FAC2099EB410}" destId="{BDB36160-B423-4DDB-9867-23B90AD7F41E}" srcOrd="0" destOrd="5" presId="urn:microsoft.com/office/officeart/2005/8/layout/vList2"/>
    <dgm:cxn modelId="{859AC1A6-154A-4123-AA90-DCD3DF2A38AA}" type="presOf" srcId="{31732C4C-CEF1-4FD8-AF61-AC880FEB35EF}" destId="{BDB36160-B423-4DDB-9867-23B90AD7F41E}" srcOrd="0" destOrd="2" presId="urn:microsoft.com/office/officeart/2005/8/layout/vList2"/>
    <dgm:cxn modelId="{270E599A-511F-44E9-ACAD-D503960CEA64}" type="presOf" srcId="{7DF551EC-895D-44A3-BB1C-BEA58212F09A}" destId="{BDB36160-B423-4DDB-9867-23B90AD7F41E}" srcOrd="0" destOrd="6" presId="urn:microsoft.com/office/officeart/2005/8/layout/vList2"/>
    <dgm:cxn modelId="{927949A8-8428-423B-AB07-3E170397C81A}" srcId="{754B8EC0-BDC0-40BE-A3BD-34F6A833591B}" destId="{6357E64B-4BEC-4FC1-87E4-E85CC25EECFE}" srcOrd="1" destOrd="0" parTransId="{A03FD683-8AA1-40CF-95E0-8C9D232211E9}" sibTransId="{D9870548-304C-4600-A7E0-620C49EF94A2}"/>
    <dgm:cxn modelId="{A0546DF2-3238-4DEA-88AF-754E93F8A7A6}" type="presOf" srcId="{B240EBB7-3391-48B4-9811-6551694FA362}" destId="{BDB36160-B423-4DDB-9867-23B90AD7F41E}" srcOrd="0" destOrd="0" presId="urn:microsoft.com/office/officeart/2005/8/layout/vList2"/>
    <dgm:cxn modelId="{5BDEC936-D9E8-4BA5-B8B9-EDCDB66A4A3D}" srcId="{754B8EC0-BDC0-40BE-A3BD-34F6A833591B}" destId="{4A5801C1-6D43-4386-B059-FAC2099EB410}" srcOrd="5" destOrd="0" parTransId="{AACFB2C6-DF86-4891-B95E-C0F6F7C713D7}" sibTransId="{3B2AE329-5BB6-4C53-9CD7-97FAC90AD6C2}"/>
    <dgm:cxn modelId="{A458D4D0-1051-48CB-9D3D-26FEB2987499}" srcId="{754B8EC0-BDC0-40BE-A3BD-34F6A833591B}" destId="{7DF551EC-895D-44A3-BB1C-BEA58212F09A}" srcOrd="6" destOrd="0" parTransId="{60D381FB-02AA-4A5A-B56B-38A1A12035DE}" sibTransId="{C560F854-CD3A-4F90-B8B9-AD1C804AF24E}"/>
    <dgm:cxn modelId="{D44FA541-2653-42B0-AED0-7B5D19C18FCB}" srcId="{754B8EC0-BDC0-40BE-A3BD-34F6A833591B}" destId="{B240EBB7-3391-48B4-9811-6551694FA362}" srcOrd="0" destOrd="0" parTransId="{78F19F31-D08B-411A-9390-A1D4DEED19D9}" sibTransId="{11C0934D-E3BC-45BC-A5FB-F86245D09053}"/>
    <dgm:cxn modelId="{7C0C2C77-18AF-4D11-B8A4-20DBFE1B55C1}" type="presOf" srcId="{733FA94C-0B4B-456A-B760-5776BEFFEEAD}" destId="{BDB36160-B423-4DDB-9867-23B90AD7F41E}" srcOrd="0" destOrd="3" presId="urn:microsoft.com/office/officeart/2005/8/layout/vList2"/>
    <dgm:cxn modelId="{62923E11-8704-4420-80F1-BFA4E18173C8}" srcId="{754B8EC0-BDC0-40BE-A3BD-34F6A833591B}" destId="{783F2210-3A5A-4C7B-ADDB-572FC1D4B2E9}" srcOrd="4" destOrd="0" parTransId="{207DC4C2-F75C-4BD0-A4E0-6A1D60F51457}" sibTransId="{C86E1B14-C721-4301-BC36-00D495BF9FC8}"/>
    <dgm:cxn modelId="{E1A64949-8CC5-4282-A680-3D5C357F947B}" srcId="{754B8EC0-BDC0-40BE-A3BD-34F6A833591B}" destId="{DD1E1715-6223-4948-B8B4-9BBC4D97F721}" srcOrd="7" destOrd="0" parTransId="{6478C149-A3B1-4B14-AE7F-E72CD6561206}" sibTransId="{9A61C971-C4F2-4BA5-887C-766F6EE75287}"/>
    <dgm:cxn modelId="{1FC364B3-A262-4944-8399-FE91C1747429}" srcId="{754B8EC0-BDC0-40BE-A3BD-34F6A833591B}" destId="{733FA94C-0B4B-456A-B760-5776BEFFEEAD}" srcOrd="3" destOrd="0" parTransId="{E02C45EB-8CDE-4B1D-8730-A07AA9FB83A9}" sibTransId="{9F3DA6A7-5C71-4196-85FB-7A8DBE77C8D7}"/>
    <dgm:cxn modelId="{457AF367-0483-4336-B5C9-666093A2B74D}" type="presParOf" srcId="{2F3E0DF0-1123-4CD9-8840-46A6ABEEDEC6}" destId="{3BC21394-9029-4FFE-A227-E8841D1A5617}" srcOrd="0" destOrd="0" presId="urn:microsoft.com/office/officeart/2005/8/layout/vList2"/>
    <dgm:cxn modelId="{2A3A5F63-1D61-4326-ABE9-166572F0D04D}" type="presParOf" srcId="{2F3E0DF0-1123-4CD9-8840-46A6ABEEDEC6}" destId="{BDB36160-B423-4DDB-9867-23B90AD7F4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B0F6A7-C065-4E20-A877-46F62257C8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4B8EC0-BDC0-40BE-A3BD-34F6A833591B}">
      <dgm:prSet/>
      <dgm:spPr/>
      <dgm:t>
        <a:bodyPr/>
        <a:lstStyle/>
        <a:p>
          <a:r>
            <a:rPr lang="hu-HU" b="1"/>
            <a:t>HELYES LELKI TÁPLÁLKOZÁS</a:t>
          </a:r>
          <a:endParaRPr lang="en-US"/>
        </a:p>
      </dgm:t>
    </dgm:pt>
    <dgm:pt modelId="{2A37C844-410E-42B4-9F2F-F2688B086AFB}" type="parTrans" cxnId="{7AC0F740-CFAD-43EF-861D-CFB35923834A}">
      <dgm:prSet/>
      <dgm:spPr/>
      <dgm:t>
        <a:bodyPr/>
        <a:lstStyle/>
        <a:p>
          <a:endParaRPr lang="en-US"/>
        </a:p>
      </dgm:t>
    </dgm:pt>
    <dgm:pt modelId="{50E5E730-D5AC-4A4F-B16D-C6DF975213A1}" type="sibTrans" cxnId="{7AC0F740-CFAD-43EF-861D-CFB35923834A}">
      <dgm:prSet/>
      <dgm:spPr/>
      <dgm:t>
        <a:bodyPr/>
        <a:lstStyle/>
        <a:p>
          <a:endParaRPr lang="en-US"/>
        </a:p>
      </dgm:t>
    </dgm:pt>
    <dgm:pt modelId="{8E432625-DB91-4DAD-8D10-1362E45DC0BF}">
      <dgm:prSet/>
      <dgm:spPr/>
      <dgm:t>
        <a:bodyPr/>
        <a:lstStyle/>
        <a:p>
          <a:r>
            <a:rPr lang="hu-HU" dirty="0"/>
            <a:t>Pál apostol önértékelése</a:t>
          </a:r>
          <a:endParaRPr lang="en-US" dirty="0"/>
        </a:p>
      </dgm:t>
    </dgm:pt>
    <dgm:pt modelId="{56F41DD5-C666-4DFE-9824-92FB49A514B3}" type="parTrans" cxnId="{DCF3FFCC-1FC9-470F-BFCD-3BA7C2FB7C0F}">
      <dgm:prSet/>
      <dgm:spPr/>
      <dgm:t>
        <a:bodyPr/>
        <a:lstStyle/>
        <a:p>
          <a:endParaRPr lang="en-US"/>
        </a:p>
      </dgm:t>
    </dgm:pt>
    <dgm:pt modelId="{03B2C55C-9283-43F6-9C07-2A71ED4EA749}" type="sibTrans" cxnId="{DCF3FFCC-1FC9-470F-BFCD-3BA7C2FB7C0F}">
      <dgm:prSet/>
      <dgm:spPr/>
      <dgm:t>
        <a:bodyPr/>
        <a:lstStyle/>
        <a:p>
          <a:endParaRPr lang="en-US"/>
        </a:p>
      </dgm:t>
    </dgm:pt>
    <dgm:pt modelId="{44A3B6FC-004C-4AB6-A026-5EE46A09A0D5}">
      <dgm:prSet/>
      <dgm:spPr/>
      <dgm:t>
        <a:bodyPr/>
        <a:lstStyle/>
        <a:p>
          <a:r>
            <a:rPr lang="hu-HU" dirty="0"/>
            <a:t>A tékozló fiú</a:t>
          </a:r>
          <a:endParaRPr lang="en-US" dirty="0"/>
        </a:p>
      </dgm:t>
    </dgm:pt>
    <dgm:pt modelId="{95E3C375-8835-43A7-B3EB-6E9A3809F62E}" type="parTrans" cxnId="{D572D659-BBF3-4837-9CD6-0233C44C3389}">
      <dgm:prSet/>
      <dgm:spPr/>
      <dgm:t>
        <a:bodyPr/>
        <a:lstStyle/>
        <a:p>
          <a:endParaRPr lang="hu-HU"/>
        </a:p>
      </dgm:t>
    </dgm:pt>
    <dgm:pt modelId="{C722BF4C-38A9-458D-9AE8-CEC25B1B34D0}" type="sibTrans" cxnId="{D572D659-BBF3-4837-9CD6-0233C44C3389}">
      <dgm:prSet/>
      <dgm:spPr/>
      <dgm:t>
        <a:bodyPr/>
        <a:lstStyle/>
        <a:p>
          <a:endParaRPr lang="hu-HU"/>
        </a:p>
      </dgm:t>
    </dgm:pt>
    <dgm:pt modelId="{0AA548D7-D85D-4F15-A932-6F5D29D3C509}">
      <dgm:prSet/>
      <dgm:spPr/>
      <dgm:t>
        <a:bodyPr/>
        <a:lstStyle/>
        <a:p>
          <a:r>
            <a:rPr lang="hu-HU" dirty="0"/>
            <a:t>Jézus gyógyítási történetei</a:t>
          </a:r>
          <a:endParaRPr lang="en-US" dirty="0"/>
        </a:p>
      </dgm:t>
    </dgm:pt>
    <dgm:pt modelId="{4E7E1DBE-DC9A-4A99-88A3-849D8CFBEB17}" type="parTrans" cxnId="{90F8E27A-131D-46AE-B180-D7B05F5F71B5}">
      <dgm:prSet/>
      <dgm:spPr/>
      <dgm:t>
        <a:bodyPr/>
        <a:lstStyle/>
        <a:p>
          <a:endParaRPr lang="hu-HU"/>
        </a:p>
      </dgm:t>
    </dgm:pt>
    <dgm:pt modelId="{B6C20E8D-717A-451B-BB23-A51C0EC2FFEE}" type="sibTrans" cxnId="{90F8E27A-131D-46AE-B180-D7B05F5F71B5}">
      <dgm:prSet/>
      <dgm:spPr/>
      <dgm:t>
        <a:bodyPr/>
        <a:lstStyle/>
        <a:p>
          <a:endParaRPr lang="hu-HU"/>
        </a:p>
      </dgm:t>
    </dgm:pt>
    <dgm:pt modelId="{12D0320A-ECAD-45D9-8519-1CA1DED8ABEC}">
      <dgm:prSet/>
      <dgm:spPr/>
      <dgm:t>
        <a:bodyPr/>
        <a:lstStyle/>
        <a:p>
          <a:r>
            <a:rPr lang="hu-HU" dirty="0"/>
            <a:t>A </a:t>
          </a:r>
          <a:r>
            <a:rPr lang="hu-HU" dirty="0" err="1"/>
            <a:t>tálentumok</a:t>
          </a:r>
          <a:endParaRPr lang="en-US" dirty="0"/>
        </a:p>
      </dgm:t>
    </dgm:pt>
    <dgm:pt modelId="{599673BE-CFEA-4C65-B419-C15A9DD6AAAA}" type="parTrans" cxnId="{94E66771-939C-4AB8-8CEE-FC3169BA3652}">
      <dgm:prSet/>
      <dgm:spPr/>
      <dgm:t>
        <a:bodyPr/>
        <a:lstStyle/>
        <a:p>
          <a:endParaRPr lang="hu-HU"/>
        </a:p>
      </dgm:t>
    </dgm:pt>
    <dgm:pt modelId="{AA031491-9B19-4B28-87A9-F0917FA95E36}" type="sibTrans" cxnId="{94E66771-939C-4AB8-8CEE-FC3169BA3652}">
      <dgm:prSet/>
      <dgm:spPr/>
      <dgm:t>
        <a:bodyPr/>
        <a:lstStyle/>
        <a:p>
          <a:endParaRPr lang="hu-HU"/>
        </a:p>
      </dgm:t>
    </dgm:pt>
    <dgm:pt modelId="{3D309F8F-DB77-4B3F-9022-01DBD206A00E}">
      <dgm:prSet/>
      <dgm:spPr/>
      <dgm:t>
        <a:bodyPr/>
        <a:lstStyle/>
        <a:p>
          <a:r>
            <a:rPr lang="hu-HU" dirty="0"/>
            <a:t>Dávid és Jonatán</a:t>
          </a:r>
          <a:endParaRPr lang="en-US" dirty="0"/>
        </a:p>
      </dgm:t>
    </dgm:pt>
    <dgm:pt modelId="{B7742385-FE4F-4E1D-AA56-8AB460F0875B}" type="parTrans" cxnId="{FF763E82-77F9-469E-931A-3DDD04C03DF1}">
      <dgm:prSet/>
      <dgm:spPr/>
      <dgm:t>
        <a:bodyPr/>
        <a:lstStyle/>
        <a:p>
          <a:endParaRPr lang="hu-HU"/>
        </a:p>
      </dgm:t>
    </dgm:pt>
    <dgm:pt modelId="{80139BF9-37F4-484E-BA95-CE211C685962}" type="sibTrans" cxnId="{FF763E82-77F9-469E-931A-3DDD04C03DF1}">
      <dgm:prSet/>
      <dgm:spPr/>
      <dgm:t>
        <a:bodyPr/>
        <a:lstStyle/>
        <a:p>
          <a:endParaRPr lang="hu-HU"/>
        </a:p>
      </dgm:t>
    </dgm:pt>
    <dgm:pt modelId="{B045122B-ABA3-48DE-88C4-9044203B32C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Hogyan fejleszthetők a képességek?</a:t>
          </a:r>
          <a:endParaRPr lang="en-US" dirty="0"/>
        </a:p>
      </dgm:t>
    </dgm:pt>
    <dgm:pt modelId="{939C9DB5-6A05-4575-A159-AE9712A87B8A}" type="parTrans" cxnId="{F764F3EC-5D2D-4F3C-AC9A-336F0F2B49E4}">
      <dgm:prSet/>
      <dgm:spPr/>
      <dgm:t>
        <a:bodyPr/>
        <a:lstStyle/>
        <a:p>
          <a:endParaRPr lang="hu-HU"/>
        </a:p>
      </dgm:t>
    </dgm:pt>
    <dgm:pt modelId="{22322183-C683-40BF-82C7-A65D5EB289EC}" type="sibTrans" cxnId="{F764F3EC-5D2D-4F3C-AC9A-336F0F2B49E4}">
      <dgm:prSet/>
      <dgm:spPr/>
      <dgm:t>
        <a:bodyPr/>
        <a:lstStyle/>
        <a:p>
          <a:endParaRPr lang="hu-HU"/>
        </a:p>
      </dgm:t>
    </dgm:pt>
    <dgm:pt modelId="{31EC99E4-B1C4-4CF6-97E8-67373439C4CD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Mit jelent a lelki közösség?</a:t>
          </a:r>
          <a:endParaRPr lang="en-US" dirty="0"/>
        </a:p>
      </dgm:t>
    </dgm:pt>
    <dgm:pt modelId="{B8550094-628D-4F8A-99A0-3E13E9A20742}" type="parTrans" cxnId="{2FF269C6-D5E7-45FB-AEBE-ED137D06A51E}">
      <dgm:prSet/>
      <dgm:spPr/>
      <dgm:t>
        <a:bodyPr/>
        <a:lstStyle/>
        <a:p>
          <a:endParaRPr lang="hu-HU"/>
        </a:p>
      </dgm:t>
    </dgm:pt>
    <dgm:pt modelId="{DB9DE523-7B85-4EF4-857D-ABF1DA75F9A8}" type="sibTrans" cxnId="{2FF269C6-D5E7-45FB-AEBE-ED137D06A51E}">
      <dgm:prSet/>
      <dgm:spPr/>
      <dgm:t>
        <a:bodyPr/>
        <a:lstStyle/>
        <a:p>
          <a:endParaRPr lang="hu-HU"/>
        </a:p>
      </dgm:t>
    </dgm:pt>
    <dgm:pt modelId="{7C563B0E-355B-4602-B095-7781C73A630C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Mit tett Isten értünk?</a:t>
          </a:r>
          <a:endParaRPr lang="en-US" dirty="0"/>
        </a:p>
      </dgm:t>
    </dgm:pt>
    <dgm:pt modelId="{1CC40FC6-45F0-4F28-BEB7-94E449895A66}" type="parTrans" cxnId="{E0001FD6-197E-43B5-B7E3-62B190A7BDEB}">
      <dgm:prSet/>
      <dgm:spPr/>
      <dgm:t>
        <a:bodyPr/>
        <a:lstStyle/>
        <a:p>
          <a:endParaRPr lang="hu-HU"/>
        </a:p>
      </dgm:t>
    </dgm:pt>
    <dgm:pt modelId="{86721392-656A-4C74-9F96-500564DB7361}" type="sibTrans" cxnId="{E0001FD6-197E-43B5-B7E3-62B190A7BDEB}">
      <dgm:prSet/>
      <dgm:spPr/>
      <dgm:t>
        <a:bodyPr/>
        <a:lstStyle/>
        <a:p>
          <a:endParaRPr lang="hu-HU"/>
        </a:p>
      </dgm:t>
    </dgm:pt>
    <dgm:pt modelId="{F2E28536-B912-467D-8108-32CCBE9F4DCE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Mit tett Jézus értünk?</a:t>
          </a:r>
        </a:p>
      </dgm:t>
    </dgm:pt>
    <dgm:pt modelId="{6157A5F2-7124-4A4B-B7AD-0B1CA5975CE5}" type="parTrans" cxnId="{81554685-B66F-478C-865C-D9BB1298535A}">
      <dgm:prSet/>
      <dgm:spPr/>
      <dgm:t>
        <a:bodyPr/>
        <a:lstStyle/>
        <a:p>
          <a:endParaRPr lang="hu-HU"/>
        </a:p>
      </dgm:t>
    </dgm:pt>
    <dgm:pt modelId="{88F592F5-AAA7-4536-8295-38AC7001DF8B}" type="sibTrans" cxnId="{81554685-B66F-478C-865C-D9BB1298535A}">
      <dgm:prSet/>
      <dgm:spPr/>
      <dgm:t>
        <a:bodyPr/>
        <a:lstStyle/>
        <a:p>
          <a:endParaRPr lang="hu-HU"/>
        </a:p>
      </dgm:t>
    </dgm:pt>
    <dgm:pt modelId="{00E7A86D-D7C2-4711-BBBC-02400D02C42C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Mi mit teszünk Istenért?</a:t>
          </a:r>
        </a:p>
      </dgm:t>
    </dgm:pt>
    <dgm:pt modelId="{16F902EB-85FD-46D4-A774-FCDF8997F839}" type="parTrans" cxnId="{5A3E6A1F-BE34-4673-9392-7D2D6050C2BC}">
      <dgm:prSet/>
      <dgm:spPr/>
      <dgm:t>
        <a:bodyPr/>
        <a:lstStyle/>
        <a:p>
          <a:endParaRPr lang="hu-HU"/>
        </a:p>
      </dgm:t>
    </dgm:pt>
    <dgm:pt modelId="{69AAFCE9-6F21-4C25-82FF-DE0657A2FD61}" type="sibTrans" cxnId="{5A3E6A1F-BE34-4673-9392-7D2D6050C2BC}">
      <dgm:prSet/>
      <dgm:spPr/>
      <dgm:t>
        <a:bodyPr/>
        <a:lstStyle/>
        <a:p>
          <a:endParaRPr lang="hu-HU"/>
        </a:p>
      </dgm:t>
    </dgm:pt>
    <dgm:pt modelId="{B7575995-8C47-465A-BAE6-18C4B2766E01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Mit teszünk másokért?</a:t>
          </a:r>
        </a:p>
      </dgm:t>
    </dgm:pt>
    <dgm:pt modelId="{81768CF1-2A70-4D10-B6C6-DE77AFE59550}" type="parTrans" cxnId="{6A014F02-4C3C-4F23-83DA-890D1D65B121}">
      <dgm:prSet/>
      <dgm:spPr/>
      <dgm:t>
        <a:bodyPr/>
        <a:lstStyle/>
        <a:p>
          <a:endParaRPr lang="hu-HU"/>
        </a:p>
      </dgm:t>
    </dgm:pt>
    <dgm:pt modelId="{00F5FEE4-63A8-4729-B916-B57AE9A85599}" type="sibTrans" cxnId="{6A014F02-4C3C-4F23-83DA-890D1D65B121}">
      <dgm:prSet/>
      <dgm:spPr/>
      <dgm:t>
        <a:bodyPr/>
        <a:lstStyle/>
        <a:p>
          <a:endParaRPr lang="hu-HU"/>
        </a:p>
      </dgm:t>
    </dgm:pt>
    <dgm:pt modelId="{4B67E738-692B-47E5-A795-6FE7DA872CD1}" type="pres">
      <dgm:prSet presAssocID="{6EB0F6A7-C065-4E20-A877-46F62257C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F9DB8D5-5EC2-4E79-B69B-99E09F91D30B}" type="pres">
      <dgm:prSet presAssocID="{754B8EC0-BDC0-40BE-A3BD-34F6A83359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456119-EF4C-470A-B6DF-AC2575855E02}" type="pres">
      <dgm:prSet presAssocID="{754B8EC0-BDC0-40BE-A3BD-34F6A83359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09E492E-5DB0-4841-A17D-FC576557B294}" type="presOf" srcId="{6EB0F6A7-C065-4E20-A877-46F62257C87F}" destId="{4B67E738-692B-47E5-A795-6FE7DA872CD1}" srcOrd="0" destOrd="0" presId="urn:microsoft.com/office/officeart/2005/8/layout/vList2"/>
    <dgm:cxn modelId="{7FEAAF9F-CA64-4027-B6CD-9F70E3905F33}" type="presOf" srcId="{44A3B6FC-004C-4AB6-A026-5EE46A09A0D5}" destId="{BC456119-EF4C-470A-B6DF-AC2575855E02}" srcOrd="0" destOrd="1" presId="urn:microsoft.com/office/officeart/2005/8/layout/vList2"/>
    <dgm:cxn modelId="{7ED01FBE-9E6A-48EB-A020-D020362358F0}" type="presOf" srcId="{12D0320A-ECAD-45D9-8519-1CA1DED8ABEC}" destId="{BC456119-EF4C-470A-B6DF-AC2575855E02}" srcOrd="0" destOrd="7" presId="urn:microsoft.com/office/officeart/2005/8/layout/vList2"/>
    <dgm:cxn modelId="{65645533-2832-431F-A7A4-FFE34F63B0E2}" type="presOf" srcId="{8E432625-DB91-4DAD-8D10-1362E45DC0BF}" destId="{BC456119-EF4C-470A-B6DF-AC2575855E02}" srcOrd="0" destOrd="0" presId="urn:microsoft.com/office/officeart/2005/8/layout/vList2"/>
    <dgm:cxn modelId="{6A014F02-4C3C-4F23-83DA-890D1D65B121}" srcId="{44A3B6FC-004C-4AB6-A026-5EE46A09A0D5}" destId="{B7575995-8C47-465A-BAE6-18C4B2766E01}" srcOrd="3" destOrd="0" parTransId="{81768CF1-2A70-4D10-B6C6-DE77AFE59550}" sibTransId="{00F5FEE4-63A8-4729-B916-B57AE9A85599}"/>
    <dgm:cxn modelId="{81554685-B66F-478C-865C-D9BB1298535A}" srcId="{44A3B6FC-004C-4AB6-A026-5EE46A09A0D5}" destId="{F2E28536-B912-467D-8108-32CCBE9F4DCE}" srcOrd="1" destOrd="0" parTransId="{6157A5F2-7124-4A4B-B7AD-0B1CA5975CE5}" sibTransId="{88F592F5-AAA7-4536-8295-38AC7001DF8B}"/>
    <dgm:cxn modelId="{90F8E27A-131D-46AE-B180-D7B05F5F71B5}" srcId="{754B8EC0-BDC0-40BE-A3BD-34F6A833591B}" destId="{0AA548D7-D85D-4F15-A932-6F5D29D3C509}" srcOrd="2" destOrd="0" parTransId="{4E7E1DBE-DC9A-4A99-88A3-849D8CFBEB17}" sibTransId="{B6C20E8D-717A-451B-BB23-A51C0EC2FFEE}"/>
    <dgm:cxn modelId="{2FF269C6-D5E7-45FB-AEBE-ED137D06A51E}" srcId="{3D309F8F-DB77-4B3F-9022-01DBD206A00E}" destId="{31EC99E4-B1C4-4CF6-97E8-67373439C4CD}" srcOrd="0" destOrd="0" parTransId="{B8550094-628D-4F8A-99A0-3E13E9A20742}" sibTransId="{DB9DE523-7B85-4EF4-857D-ABF1DA75F9A8}"/>
    <dgm:cxn modelId="{F595E01D-A95A-4DDC-A854-6DFA6115BA0D}" type="presOf" srcId="{31EC99E4-B1C4-4CF6-97E8-67373439C4CD}" destId="{BC456119-EF4C-470A-B6DF-AC2575855E02}" srcOrd="0" destOrd="10" presId="urn:microsoft.com/office/officeart/2005/8/layout/vList2"/>
    <dgm:cxn modelId="{5A3E6A1F-BE34-4673-9392-7D2D6050C2BC}" srcId="{44A3B6FC-004C-4AB6-A026-5EE46A09A0D5}" destId="{00E7A86D-D7C2-4711-BBBC-02400D02C42C}" srcOrd="2" destOrd="0" parTransId="{16F902EB-85FD-46D4-A774-FCDF8997F839}" sibTransId="{69AAFCE9-6F21-4C25-82FF-DE0657A2FD61}"/>
    <dgm:cxn modelId="{94E66771-939C-4AB8-8CEE-FC3169BA3652}" srcId="{754B8EC0-BDC0-40BE-A3BD-34F6A833591B}" destId="{12D0320A-ECAD-45D9-8519-1CA1DED8ABEC}" srcOrd="3" destOrd="0" parTransId="{599673BE-CFEA-4C65-B419-C15A9DD6AAAA}" sibTransId="{AA031491-9B19-4B28-87A9-F0917FA95E36}"/>
    <dgm:cxn modelId="{869BF0BC-2D84-4421-A25B-306F17DAE747}" type="presOf" srcId="{00E7A86D-D7C2-4711-BBBC-02400D02C42C}" destId="{BC456119-EF4C-470A-B6DF-AC2575855E02}" srcOrd="0" destOrd="4" presId="urn:microsoft.com/office/officeart/2005/8/layout/vList2"/>
    <dgm:cxn modelId="{FDBCCB8C-358C-45F1-8BD0-2F167FC3D054}" type="presOf" srcId="{0AA548D7-D85D-4F15-A932-6F5D29D3C509}" destId="{BC456119-EF4C-470A-B6DF-AC2575855E02}" srcOrd="0" destOrd="6" presId="urn:microsoft.com/office/officeart/2005/8/layout/vList2"/>
    <dgm:cxn modelId="{8E5DAFE5-93CC-4EAE-94D0-2A678478DFE8}" type="presOf" srcId="{754B8EC0-BDC0-40BE-A3BD-34F6A833591B}" destId="{4F9DB8D5-5EC2-4E79-B69B-99E09F91D30B}" srcOrd="0" destOrd="0" presId="urn:microsoft.com/office/officeart/2005/8/layout/vList2"/>
    <dgm:cxn modelId="{F764F3EC-5D2D-4F3C-AC9A-336F0F2B49E4}" srcId="{12D0320A-ECAD-45D9-8519-1CA1DED8ABEC}" destId="{B045122B-ABA3-48DE-88C4-9044203B32CB}" srcOrd="0" destOrd="0" parTransId="{939C9DB5-6A05-4575-A159-AE9712A87B8A}" sibTransId="{22322183-C683-40BF-82C7-A65D5EB289EC}"/>
    <dgm:cxn modelId="{6BA2A811-2C4E-445B-8F06-C843B4D1056D}" type="presOf" srcId="{7C563B0E-355B-4602-B095-7781C73A630C}" destId="{BC456119-EF4C-470A-B6DF-AC2575855E02}" srcOrd="0" destOrd="2" presId="urn:microsoft.com/office/officeart/2005/8/layout/vList2"/>
    <dgm:cxn modelId="{7AC0F740-CFAD-43EF-861D-CFB35923834A}" srcId="{6EB0F6A7-C065-4E20-A877-46F62257C87F}" destId="{754B8EC0-BDC0-40BE-A3BD-34F6A833591B}" srcOrd="0" destOrd="0" parTransId="{2A37C844-410E-42B4-9F2F-F2688B086AFB}" sibTransId="{50E5E730-D5AC-4A4F-B16D-C6DF975213A1}"/>
    <dgm:cxn modelId="{2FF7FC83-ADF7-4335-AE66-B0C4057FAE7A}" type="presOf" srcId="{F2E28536-B912-467D-8108-32CCBE9F4DCE}" destId="{BC456119-EF4C-470A-B6DF-AC2575855E02}" srcOrd="0" destOrd="3" presId="urn:microsoft.com/office/officeart/2005/8/layout/vList2"/>
    <dgm:cxn modelId="{E0001FD6-197E-43B5-B7E3-62B190A7BDEB}" srcId="{44A3B6FC-004C-4AB6-A026-5EE46A09A0D5}" destId="{7C563B0E-355B-4602-B095-7781C73A630C}" srcOrd="0" destOrd="0" parTransId="{1CC40FC6-45F0-4F28-BEB7-94E449895A66}" sibTransId="{86721392-656A-4C74-9F96-500564DB7361}"/>
    <dgm:cxn modelId="{D572D659-BBF3-4837-9CD6-0233C44C3389}" srcId="{754B8EC0-BDC0-40BE-A3BD-34F6A833591B}" destId="{44A3B6FC-004C-4AB6-A026-5EE46A09A0D5}" srcOrd="1" destOrd="0" parTransId="{95E3C375-8835-43A7-B3EB-6E9A3809F62E}" sibTransId="{C722BF4C-38A9-458D-9AE8-CEC25B1B34D0}"/>
    <dgm:cxn modelId="{FF763E82-77F9-469E-931A-3DDD04C03DF1}" srcId="{754B8EC0-BDC0-40BE-A3BD-34F6A833591B}" destId="{3D309F8F-DB77-4B3F-9022-01DBD206A00E}" srcOrd="4" destOrd="0" parTransId="{B7742385-FE4F-4E1D-AA56-8AB460F0875B}" sibTransId="{80139BF9-37F4-484E-BA95-CE211C685962}"/>
    <dgm:cxn modelId="{414BBD49-6561-420D-B68E-3A85594EDD86}" type="presOf" srcId="{B045122B-ABA3-48DE-88C4-9044203B32CB}" destId="{BC456119-EF4C-470A-B6DF-AC2575855E02}" srcOrd="0" destOrd="8" presId="urn:microsoft.com/office/officeart/2005/8/layout/vList2"/>
    <dgm:cxn modelId="{DCF3FFCC-1FC9-470F-BFCD-3BA7C2FB7C0F}" srcId="{754B8EC0-BDC0-40BE-A3BD-34F6A833591B}" destId="{8E432625-DB91-4DAD-8D10-1362E45DC0BF}" srcOrd="0" destOrd="0" parTransId="{56F41DD5-C666-4DFE-9824-92FB49A514B3}" sibTransId="{03B2C55C-9283-43F6-9C07-2A71ED4EA749}"/>
    <dgm:cxn modelId="{333475CB-A2EC-4CDA-9C61-F00CE9EB33FE}" type="presOf" srcId="{3D309F8F-DB77-4B3F-9022-01DBD206A00E}" destId="{BC456119-EF4C-470A-B6DF-AC2575855E02}" srcOrd="0" destOrd="9" presId="urn:microsoft.com/office/officeart/2005/8/layout/vList2"/>
    <dgm:cxn modelId="{DBC41F9D-29BB-4094-8A2A-8C221DF0A2B3}" type="presOf" srcId="{B7575995-8C47-465A-BAE6-18C4B2766E01}" destId="{BC456119-EF4C-470A-B6DF-AC2575855E02}" srcOrd="0" destOrd="5" presId="urn:microsoft.com/office/officeart/2005/8/layout/vList2"/>
    <dgm:cxn modelId="{8CB3A46B-67EE-4521-B781-B1D9C0A49965}" type="presParOf" srcId="{4B67E738-692B-47E5-A795-6FE7DA872CD1}" destId="{4F9DB8D5-5EC2-4E79-B69B-99E09F91D30B}" srcOrd="0" destOrd="0" presId="urn:microsoft.com/office/officeart/2005/8/layout/vList2"/>
    <dgm:cxn modelId="{CF1FE9F6-BC21-41E4-BC92-527610DAB620}" type="presParOf" srcId="{4B67E738-692B-47E5-A795-6FE7DA872CD1}" destId="{BC456119-EF4C-470A-B6DF-AC2575855E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B0F6A7-C065-4E20-A877-46F62257C87F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54B8EC0-BDC0-40BE-A3BD-34F6A833591B}">
      <dgm:prSet/>
      <dgm:spPr/>
      <dgm:t>
        <a:bodyPr/>
        <a:lstStyle/>
        <a:p>
          <a:r>
            <a:rPr lang="hu-HU" b="1"/>
            <a:t>DIGITÁLIS EGÉSZSÉGVÉDELEM</a:t>
          </a:r>
          <a:endParaRPr lang="en-US"/>
        </a:p>
      </dgm:t>
    </dgm:pt>
    <dgm:pt modelId="{2A37C844-410E-42B4-9F2F-F2688B086AFB}" type="parTrans" cxnId="{7AC0F740-CFAD-43EF-861D-CFB35923834A}">
      <dgm:prSet/>
      <dgm:spPr/>
      <dgm:t>
        <a:bodyPr/>
        <a:lstStyle/>
        <a:p>
          <a:endParaRPr lang="en-US"/>
        </a:p>
      </dgm:t>
    </dgm:pt>
    <dgm:pt modelId="{50E5E730-D5AC-4A4F-B16D-C6DF975213A1}" type="sibTrans" cxnId="{7AC0F740-CFAD-43EF-861D-CFB35923834A}">
      <dgm:prSet/>
      <dgm:spPr/>
      <dgm:t>
        <a:bodyPr/>
        <a:lstStyle/>
        <a:p>
          <a:endParaRPr lang="en-US"/>
        </a:p>
      </dgm:t>
    </dgm:pt>
    <dgm:pt modelId="{8E432625-DB91-4DAD-8D10-1362E45DC0BF}">
      <dgm:prSet custT="1"/>
      <dgm:spPr/>
      <dgm:t>
        <a:bodyPr/>
        <a:lstStyle/>
        <a:p>
          <a:r>
            <a:rPr lang="hu-HU" sz="2400" b="1" dirty="0">
              <a:solidFill>
                <a:schemeClr val="bg1"/>
              </a:solidFill>
            </a:rPr>
            <a:t>Infokommunikációs eszközök és szolgáltatók</a:t>
          </a:r>
          <a:endParaRPr lang="en-US" sz="2400" b="1" dirty="0">
            <a:solidFill>
              <a:schemeClr val="bg1"/>
            </a:solidFill>
          </a:endParaRPr>
        </a:p>
      </dgm:t>
    </dgm:pt>
    <dgm:pt modelId="{56F41DD5-C666-4DFE-9824-92FB49A514B3}" type="parTrans" cxnId="{DCF3FFCC-1FC9-470F-BFCD-3BA7C2FB7C0F}">
      <dgm:prSet/>
      <dgm:spPr/>
      <dgm:t>
        <a:bodyPr/>
        <a:lstStyle/>
        <a:p>
          <a:endParaRPr lang="en-US"/>
        </a:p>
      </dgm:t>
    </dgm:pt>
    <dgm:pt modelId="{03B2C55C-9283-43F6-9C07-2A71ED4EA749}" type="sibTrans" cxnId="{DCF3FFCC-1FC9-470F-BFCD-3BA7C2FB7C0F}">
      <dgm:prSet/>
      <dgm:spPr/>
      <dgm:t>
        <a:bodyPr/>
        <a:lstStyle/>
        <a:p>
          <a:endParaRPr lang="en-US"/>
        </a:p>
      </dgm:t>
    </dgm:pt>
    <dgm:pt modelId="{B5D11455-232C-4D05-8B62-BD359E68126A}">
      <dgm:prSet custT="1"/>
      <dgm:spPr/>
      <dgm:t>
        <a:bodyPr/>
        <a:lstStyle/>
        <a:p>
          <a:r>
            <a:rPr lang="hu-HU" sz="2400" b="1" dirty="0">
              <a:solidFill>
                <a:schemeClr val="bg1"/>
              </a:solidFill>
            </a:rPr>
            <a:t>Hasznosítható Web oldalak bemutatása</a:t>
          </a:r>
        </a:p>
      </dgm:t>
    </dgm:pt>
    <dgm:pt modelId="{5FF27BAD-948E-4292-A774-7FFDB4DCD1F9}" type="parTrans" cxnId="{15F4A71D-C221-466F-81EF-66EEC7D2C518}">
      <dgm:prSet/>
      <dgm:spPr/>
      <dgm:t>
        <a:bodyPr/>
        <a:lstStyle/>
        <a:p>
          <a:endParaRPr lang="hu-HU"/>
        </a:p>
      </dgm:t>
    </dgm:pt>
    <dgm:pt modelId="{052B55AE-65DC-40A5-A231-1982CDDD43FA}" type="sibTrans" cxnId="{15F4A71D-C221-466F-81EF-66EEC7D2C518}">
      <dgm:prSet/>
      <dgm:spPr/>
      <dgm:t>
        <a:bodyPr/>
        <a:lstStyle/>
        <a:p>
          <a:endParaRPr lang="hu-HU"/>
        </a:p>
      </dgm:t>
    </dgm:pt>
    <dgm:pt modelId="{B3EC9C68-5DD1-4369-A8D5-936FAC5940B3}">
      <dgm:prSet custT="1"/>
      <dgm:spPr/>
      <dgm:t>
        <a:bodyPr/>
        <a:lstStyle/>
        <a:p>
          <a:r>
            <a:rPr lang="hu-HU" sz="2400" b="1" dirty="0">
              <a:solidFill>
                <a:schemeClr val="bg1"/>
              </a:solidFill>
            </a:rPr>
            <a:t>A mobil és az internet használata a tanítási órán</a:t>
          </a:r>
        </a:p>
      </dgm:t>
    </dgm:pt>
    <dgm:pt modelId="{44DD6FE7-C5E6-43F5-920F-66F02159DF0B}" type="parTrans" cxnId="{A0256128-2BBC-4006-81DD-FF14793D913D}">
      <dgm:prSet/>
      <dgm:spPr/>
      <dgm:t>
        <a:bodyPr/>
        <a:lstStyle/>
        <a:p>
          <a:endParaRPr lang="hu-HU"/>
        </a:p>
      </dgm:t>
    </dgm:pt>
    <dgm:pt modelId="{0287D6BB-10D1-42FE-ADEC-637C45C54733}" type="sibTrans" cxnId="{A0256128-2BBC-4006-81DD-FF14793D913D}">
      <dgm:prSet/>
      <dgm:spPr/>
      <dgm:t>
        <a:bodyPr/>
        <a:lstStyle/>
        <a:p>
          <a:endParaRPr lang="hu-HU"/>
        </a:p>
      </dgm:t>
    </dgm:pt>
    <dgm:pt modelId="{EA6B20F6-D4BF-48A1-9544-BE316C988644}">
      <dgm:prSet custT="1"/>
      <dgm:spPr/>
      <dgm:t>
        <a:bodyPr/>
        <a:lstStyle/>
        <a:p>
          <a:r>
            <a:rPr lang="hu-HU" sz="2400" b="1" dirty="0" err="1">
              <a:solidFill>
                <a:schemeClr val="bg1"/>
              </a:solidFill>
            </a:rPr>
            <a:t>Netiket</a:t>
          </a:r>
          <a:r>
            <a:rPr lang="hu-HU" sz="2400" b="1" dirty="0">
              <a:solidFill>
                <a:schemeClr val="bg1"/>
              </a:solidFill>
            </a:rPr>
            <a:t> (net-etikett) alkalmazása mobilra és internetre</a:t>
          </a:r>
        </a:p>
      </dgm:t>
    </dgm:pt>
    <dgm:pt modelId="{5313E99D-26BB-444E-B8F0-29E5D7860668}" type="parTrans" cxnId="{D348DFCA-5BEE-4622-A73E-A3F9FE2D6ABD}">
      <dgm:prSet/>
      <dgm:spPr/>
      <dgm:t>
        <a:bodyPr/>
        <a:lstStyle/>
        <a:p>
          <a:endParaRPr lang="hu-HU"/>
        </a:p>
      </dgm:t>
    </dgm:pt>
    <dgm:pt modelId="{CD50D409-63C1-4E91-9806-B52A3331B56E}" type="sibTrans" cxnId="{D348DFCA-5BEE-4622-A73E-A3F9FE2D6ABD}">
      <dgm:prSet/>
      <dgm:spPr/>
      <dgm:t>
        <a:bodyPr/>
        <a:lstStyle/>
        <a:p>
          <a:endParaRPr lang="hu-HU"/>
        </a:p>
      </dgm:t>
    </dgm:pt>
    <dgm:pt modelId="{98941618-FD22-4CC3-9DD1-9A12ACF2E9EF}">
      <dgm:prSet custT="1"/>
      <dgm:spPr/>
      <dgm:t>
        <a:bodyPr/>
        <a:lstStyle/>
        <a:p>
          <a:r>
            <a:rPr lang="hu-HU" sz="2400" b="1" dirty="0">
              <a:solidFill>
                <a:schemeClr val="bg1"/>
              </a:solidFill>
            </a:rPr>
            <a:t>Az internetes zaklatás.</a:t>
          </a:r>
        </a:p>
      </dgm:t>
    </dgm:pt>
    <dgm:pt modelId="{06FC9325-9D83-49B3-8960-6C084559D544}" type="parTrans" cxnId="{592E8703-CFA7-4FB8-9BC3-61096EF20F16}">
      <dgm:prSet/>
      <dgm:spPr/>
      <dgm:t>
        <a:bodyPr/>
        <a:lstStyle/>
        <a:p>
          <a:endParaRPr lang="hu-HU"/>
        </a:p>
      </dgm:t>
    </dgm:pt>
    <dgm:pt modelId="{8568A263-E779-4323-ADD9-3A160889D3BE}" type="sibTrans" cxnId="{592E8703-CFA7-4FB8-9BC3-61096EF20F16}">
      <dgm:prSet/>
      <dgm:spPr/>
      <dgm:t>
        <a:bodyPr/>
        <a:lstStyle/>
        <a:p>
          <a:endParaRPr lang="hu-HU"/>
        </a:p>
      </dgm:t>
    </dgm:pt>
    <dgm:pt modelId="{D89BABCB-593C-44A2-B543-A26A42892AAB}">
      <dgm:prSet/>
      <dgm:spPr/>
      <dgm:t>
        <a:bodyPr/>
        <a:lstStyle/>
        <a:p>
          <a:endParaRPr lang="en-US" sz="2100" dirty="0"/>
        </a:p>
      </dgm:t>
    </dgm:pt>
    <dgm:pt modelId="{FAD25E8C-7E21-4C2E-BB33-DE0E6BA75F46}" type="parTrans" cxnId="{266215EC-C03D-44DA-83BB-C6348514697B}">
      <dgm:prSet/>
      <dgm:spPr/>
      <dgm:t>
        <a:bodyPr/>
        <a:lstStyle/>
        <a:p>
          <a:endParaRPr lang="hu-HU"/>
        </a:p>
      </dgm:t>
    </dgm:pt>
    <dgm:pt modelId="{39387EC4-B49F-4200-97E0-7D34E7FE8257}" type="sibTrans" cxnId="{266215EC-C03D-44DA-83BB-C6348514697B}">
      <dgm:prSet/>
      <dgm:spPr/>
      <dgm:t>
        <a:bodyPr/>
        <a:lstStyle/>
        <a:p>
          <a:endParaRPr lang="hu-HU"/>
        </a:p>
      </dgm:t>
    </dgm:pt>
    <dgm:pt modelId="{4969D1A7-7BA5-4079-BB4D-59E74F6E2A0B}" type="pres">
      <dgm:prSet presAssocID="{6EB0F6A7-C065-4E20-A877-46F62257C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C3E0670-C1C0-431A-BDC5-5FA84C13C58F}" type="pres">
      <dgm:prSet presAssocID="{754B8EC0-BDC0-40BE-A3BD-34F6A83359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F2BFFD-DD3F-4836-A021-A21A4A10349B}" type="pres">
      <dgm:prSet presAssocID="{754B8EC0-BDC0-40BE-A3BD-34F6A83359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256128-2BBC-4006-81DD-FF14793D913D}" srcId="{754B8EC0-BDC0-40BE-A3BD-34F6A833591B}" destId="{B3EC9C68-5DD1-4369-A8D5-936FAC5940B3}" srcOrd="3" destOrd="0" parTransId="{44DD6FE7-C5E6-43F5-920F-66F02159DF0B}" sibTransId="{0287D6BB-10D1-42FE-ADEC-637C45C54733}"/>
    <dgm:cxn modelId="{7AC0F740-CFAD-43EF-861D-CFB35923834A}" srcId="{6EB0F6A7-C065-4E20-A877-46F62257C87F}" destId="{754B8EC0-BDC0-40BE-A3BD-34F6A833591B}" srcOrd="0" destOrd="0" parTransId="{2A37C844-410E-42B4-9F2F-F2688B086AFB}" sibTransId="{50E5E730-D5AC-4A4F-B16D-C6DF975213A1}"/>
    <dgm:cxn modelId="{AC08AFF1-12FD-4BF9-8F82-B1E388CC40E7}" type="presOf" srcId="{754B8EC0-BDC0-40BE-A3BD-34F6A833591B}" destId="{DC3E0670-C1C0-431A-BDC5-5FA84C13C58F}" srcOrd="0" destOrd="0" presId="urn:microsoft.com/office/officeart/2005/8/layout/vList2"/>
    <dgm:cxn modelId="{FE1A3B29-6C49-49A6-8D11-4F780E9ABC31}" type="presOf" srcId="{8E432625-DB91-4DAD-8D10-1362E45DC0BF}" destId="{32F2BFFD-DD3F-4836-A021-A21A4A10349B}" srcOrd="0" destOrd="1" presId="urn:microsoft.com/office/officeart/2005/8/layout/vList2"/>
    <dgm:cxn modelId="{592E8703-CFA7-4FB8-9BC3-61096EF20F16}" srcId="{754B8EC0-BDC0-40BE-A3BD-34F6A833591B}" destId="{98941618-FD22-4CC3-9DD1-9A12ACF2E9EF}" srcOrd="5" destOrd="0" parTransId="{06FC9325-9D83-49B3-8960-6C084559D544}" sibTransId="{8568A263-E779-4323-ADD9-3A160889D3BE}"/>
    <dgm:cxn modelId="{B488C79C-94F6-45A4-B959-11D89B90C42C}" type="presOf" srcId="{6EB0F6A7-C065-4E20-A877-46F62257C87F}" destId="{4969D1A7-7BA5-4079-BB4D-59E74F6E2A0B}" srcOrd="0" destOrd="0" presId="urn:microsoft.com/office/officeart/2005/8/layout/vList2"/>
    <dgm:cxn modelId="{266215EC-C03D-44DA-83BB-C6348514697B}" srcId="{754B8EC0-BDC0-40BE-A3BD-34F6A833591B}" destId="{D89BABCB-593C-44A2-B543-A26A42892AAB}" srcOrd="0" destOrd="0" parTransId="{FAD25E8C-7E21-4C2E-BB33-DE0E6BA75F46}" sibTransId="{39387EC4-B49F-4200-97E0-7D34E7FE8257}"/>
    <dgm:cxn modelId="{DCF3FFCC-1FC9-470F-BFCD-3BA7C2FB7C0F}" srcId="{754B8EC0-BDC0-40BE-A3BD-34F6A833591B}" destId="{8E432625-DB91-4DAD-8D10-1362E45DC0BF}" srcOrd="1" destOrd="0" parTransId="{56F41DD5-C666-4DFE-9824-92FB49A514B3}" sibTransId="{03B2C55C-9283-43F6-9C07-2A71ED4EA749}"/>
    <dgm:cxn modelId="{AEC7D009-4333-43C9-8313-9205A335F9F2}" type="presOf" srcId="{D89BABCB-593C-44A2-B543-A26A42892AAB}" destId="{32F2BFFD-DD3F-4836-A021-A21A4A10349B}" srcOrd="0" destOrd="0" presId="urn:microsoft.com/office/officeart/2005/8/layout/vList2"/>
    <dgm:cxn modelId="{15F4A71D-C221-466F-81EF-66EEC7D2C518}" srcId="{754B8EC0-BDC0-40BE-A3BD-34F6A833591B}" destId="{B5D11455-232C-4D05-8B62-BD359E68126A}" srcOrd="2" destOrd="0" parTransId="{5FF27BAD-948E-4292-A774-7FFDB4DCD1F9}" sibTransId="{052B55AE-65DC-40A5-A231-1982CDDD43FA}"/>
    <dgm:cxn modelId="{EE6BAA55-D4E3-4B4F-88B7-B64906E890D0}" type="presOf" srcId="{B3EC9C68-5DD1-4369-A8D5-936FAC5940B3}" destId="{32F2BFFD-DD3F-4836-A021-A21A4A10349B}" srcOrd="0" destOrd="3" presId="urn:microsoft.com/office/officeart/2005/8/layout/vList2"/>
    <dgm:cxn modelId="{D348DFCA-5BEE-4622-A73E-A3F9FE2D6ABD}" srcId="{754B8EC0-BDC0-40BE-A3BD-34F6A833591B}" destId="{EA6B20F6-D4BF-48A1-9544-BE316C988644}" srcOrd="4" destOrd="0" parTransId="{5313E99D-26BB-444E-B8F0-29E5D7860668}" sibTransId="{CD50D409-63C1-4E91-9806-B52A3331B56E}"/>
    <dgm:cxn modelId="{1A11687B-86E6-42E0-95D5-BAB6430F9AA7}" type="presOf" srcId="{98941618-FD22-4CC3-9DD1-9A12ACF2E9EF}" destId="{32F2BFFD-DD3F-4836-A021-A21A4A10349B}" srcOrd="0" destOrd="5" presId="urn:microsoft.com/office/officeart/2005/8/layout/vList2"/>
    <dgm:cxn modelId="{CCCF92B8-4DB1-4F2D-B3D3-F2B67549A081}" type="presOf" srcId="{B5D11455-232C-4D05-8B62-BD359E68126A}" destId="{32F2BFFD-DD3F-4836-A021-A21A4A10349B}" srcOrd="0" destOrd="2" presId="urn:microsoft.com/office/officeart/2005/8/layout/vList2"/>
    <dgm:cxn modelId="{978040D6-2F54-4A08-9951-9461CE1DD911}" type="presOf" srcId="{EA6B20F6-D4BF-48A1-9544-BE316C988644}" destId="{32F2BFFD-DD3F-4836-A021-A21A4A10349B}" srcOrd="0" destOrd="4" presId="urn:microsoft.com/office/officeart/2005/8/layout/vList2"/>
    <dgm:cxn modelId="{E9F28D83-50F0-452F-B479-ECE43BD9FA04}" type="presParOf" srcId="{4969D1A7-7BA5-4079-BB4D-59E74F6E2A0B}" destId="{DC3E0670-C1C0-431A-BDC5-5FA84C13C58F}" srcOrd="0" destOrd="0" presId="urn:microsoft.com/office/officeart/2005/8/layout/vList2"/>
    <dgm:cxn modelId="{5A22FC0E-D278-4ECA-8BAC-EC6EF35F2253}" type="presParOf" srcId="{4969D1A7-7BA5-4079-BB4D-59E74F6E2A0B}" destId="{32F2BFFD-DD3F-4836-A021-A21A4A1034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B0F6A7-C065-4E20-A877-46F62257C87F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54B8EC0-BDC0-40BE-A3BD-34F6A833591B}">
      <dgm:prSet/>
      <dgm:spPr/>
      <dgm:t>
        <a:bodyPr/>
        <a:lstStyle/>
        <a:p>
          <a:r>
            <a:rPr lang="hu-HU" b="1" dirty="0"/>
            <a:t>KONFLIKTUSOK FELISMERÉSE</a:t>
          </a:r>
          <a:endParaRPr lang="en-US" dirty="0"/>
        </a:p>
      </dgm:t>
    </dgm:pt>
    <dgm:pt modelId="{2A37C844-410E-42B4-9F2F-F2688B086AFB}" type="parTrans" cxnId="{7AC0F740-CFAD-43EF-861D-CFB35923834A}">
      <dgm:prSet/>
      <dgm:spPr/>
      <dgm:t>
        <a:bodyPr/>
        <a:lstStyle/>
        <a:p>
          <a:endParaRPr lang="en-US"/>
        </a:p>
      </dgm:t>
    </dgm:pt>
    <dgm:pt modelId="{50E5E730-D5AC-4A4F-B16D-C6DF975213A1}" type="sibTrans" cxnId="{7AC0F740-CFAD-43EF-861D-CFB35923834A}">
      <dgm:prSet/>
      <dgm:spPr/>
      <dgm:t>
        <a:bodyPr/>
        <a:lstStyle/>
        <a:p>
          <a:endParaRPr lang="en-US"/>
        </a:p>
      </dgm:t>
    </dgm:pt>
    <dgm:pt modelId="{8E432625-DB91-4DAD-8D10-1362E45DC0BF}">
      <dgm:prSet/>
      <dgm:spPr/>
      <dgm:t>
        <a:bodyPr/>
        <a:lstStyle/>
        <a:p>
          <a:r>
            <a:rPr lang="hu-HU" dirty="0"/>
            <a:t>Konfliktushelyzetek felismerése és értelmezése</a:t>
          </a:r>
          <a:endParaRPr lang="en-US" dirty="0"/>
        </a:p>
      </dgm:t>
    </dgm:pt>
    <dgm:pt modelId="{56F41DD5-C666-4DFE-9824-92FB49A514B3}" type="parTrans" cxnId="{DCF3FFCC-1FC9-470F-BFCD-3BA7C2FB7C0F}">
      <dgm:prSet/>
      <dgm:spPr/>
      <dgm:t>
        <a:bodyPr/>
        <a:lstStyle/>
        <a:p>
          <a:endParaRPr lang="en-US"/>
        </a:p>
      </dgm:t>
    </dgm:pt>
    <dgm:pt modelId="{03B2C55C-9283-43F6-9C07-2A71ED4EA749}" type="sibTrans" cxnId="{DCF3FFCC-1FC9-470F-BFCD-3BA7C2FB7C0F}">
      <dgm:prSet/>
      <dgm:spPr/>
      <dgm:t>
        <a:bodyPr/>
        <a:lstStyle/>
        <a:p>
          <a:endParaRPr lang="en-US"/>
        </a:p>
      </dgm:t>
    </dgm:pt>
    <dgm:pt modelId="{4D4DD624-079D-4179-AEE3-33E89768BDA9}">
      <dgm:prSet/>
      <dgm:spPr/>
      <dgm:t>
        <a:bodyPr/>
        <a:lstStyle/>
        <a:p>
          <a:r>
            <a:rPr lang="hu-HU"/>
            <a:t>Kapcsolódás a személyes élethelyzetekhez</a:t>
          </a:r>
          <a:endParaRPr lang="en-US"/>
        </a:p>
      </dgm:t>
    </dgm:pt>
    <dgm:pt modelId="{EC4F2DAE-AB31-48A6-8AF8-C8E3FC56CC7B}" type="parTrans" cxnId="{30629CE4-FB8E-4B69-8452-E2737B096E90}">
      <dgm:prSet/>
      <dgm:spPr/>
      <dgm:t>
        <a:bodyPr/>
        <a:lstStyle/>
        <a:p>
          <a:endParaRPr lang="en-US"/>
        </a:p>
      </dgm:t>
    </dgm:pt>
    <dgm:pt modelId="{59F9BA32-1383-4E85-9D81-A22CF052881C}" type="sibTrans" cxnId="{30629CE4-FB8E-4B69-8452-E2737B096E90}">
      <dgm:prSet/>
      <dgm:spPr/>
      <dgm:t>
        <a:bodyPr/>
        <a:lstStyle/>
        <a:p>
          <a:endParaRPr lang="en-US"/>
        </a:p>
      </dgm:t>
    </dgm:pt>
    <dgm:pt modelId="{AA075AF5-227E-44D0-9CED-E985C41ABECB}">
      <dgm:prSet/>
      <dgm:spPr/>
      <dgm:t>
        <a:bodyPr/>
        <a:lstStyle/>
        <a:p>
          <a:r>
            <a:rPr lang="hu-HU" dirty="0" err="1"/>
            <a:t>Externalizció</a:t>
          </a:r>
          <a:r>
            <a:rPr lang="hu-HU" dirty="0"/>
            <a:t>: érzelmek kifejezése rajzban</a:t>
          </a:r>
          <a:endParaRPr lang="en-US" dirty="0"/>
        </a:p>
      </dgm:t>
    </dgm:pt>
    <dgm:pt modelId="{C664C3A8-718B-4E6C-9CC8-EBD76355656B}" type="parTrans" cxnId="{7E2B30F9-267E-4237-B8DD-EE5A71E0BB01}">
      <dgm:prSet/>
      <dgm:spPr/>
      <dgm:t>
        <a:bodyPr/>
        <a:lstStyle/>
        <a:p>
          <a:endParaRPr lang="en-US"/>
        </a:p>
      </dgm:t>
    </dgm:pt>
    <dgm:pt modelId="{C5162B0A-494A-42C3-AA00-0A20A920FBB8}" type="sibTrans" cxnId="{7E2B30F9-267E-4237-B8DD-EE5A71E0BB01}">
      <dgm:prSet/>
      <dgm:spPr/>
      <dgm:t>
        <a:bodyPr/>
        <a:lstStyle/>
        <a:p>
          <a:endParaRPr lang="en-US"/>
        </a:p>
      </dgm:t>
    </dgm:pt>
    <dgm:pt modelId="{B67DD2AB-B304-4E33-9289-B01498B71A59}">
      <dgm:prSet/>
      <dgm:spPr/>
      <dgm:t>
        <a:bodyPr/>
        <a:lstStyle/>
        <a:p>
          <a:r>
            <a:rPr lang="hu-HU" dirty="0"/>
            <a:t>Érzelmek megfogalmazása szavakban.</a:t>
          </a:r>
          <a:endParaRPr lang="en-US" dirty="0"/>
        </a:p>
      </dgm:t>
    </dgm:pt>
    <dgm:pt modelId="{6715009F-7CFB-4141-9CCE-9DE718837B7B}" type="parTrans" cxnId="{B627C747-2EEE-492A-AFD1-A76FE8998D1D}">
      <dgm:prSet/>
      <dgm:spPr/>
      <dgm:t>
        <a:bodyPr/>
        <a:lstStyle/>
        <a:p>
          <a:endParaRPr lang="hu-HU"/>
        </a:p>
      </dgm:t>
    </dgm:pt>
    <dgm:pt modelId="{5908B65A-12F6-4EE1-BC25-2CF4A6D13C9B}" type="sibTrans" cxnId="{B627C747-2EEE-492A-AFD1-A76FE8998D1D}">
      <dgm:prSet/>
      <dgm:spPr/>
    </dgm:pt>
    <dgm:pt modelId="{C0B1C9BD-131D-4D00-A041-26EB15DC7F68}">
      <dgm:prSet/>
      <dgm:spPr/>
      <dgm:t>
        <a:bodyPr/>
        <a:lstStyle/>
        <a:p>
          <a:r>
            <a:rPr lang="hu-HU" dirty="0"/>
            <a:t>Önismeret: milyennek látom magam konfliktusos helyzetekben?</a:t>
          </a:r>
          <a:endParaRPr lang="en-US" dirty="0"/>
        </a:p>
      </dgm:t>
    </dgm:pt>
    <dgm:pt modelId="{56489E09-4837-4A4E-8B5E-BCA3A4C0079F}" type="parTrans" cxnId="{5DE18832-DBF8-4CF4-8B0F-FD3AF66E57DE}">
      <dgm:prSet/>
      <dgm:spPr/>
      <dgm:t>
        <a:bodyPr/>
        <a:lstStyle/>
        <a:p>
          <a:endParaRPr lang="hu-HU"/>
        </a:p>
      </dgm:t>
    </dgm:pt>
    <dgm:pt modelId="{5064F26D-43DA-45B2-87EE-7C56DB01AE36}" type="sibTrans" cxnId="{5DE18832-DBF8-4CF4-8B0F-FD3AF66E57DE}">
      <dgm:prSet/>
      <dgm:spPr/>
    </dgm:pt>
    <dgm:pt modelId="{5627BCD9-0354-4F8C-BD02-F4B3652E46E4}">
      <dgm:prSet/>
      <dgm:spPr/>
      <dgm:t>
        <a:bodyPr/>
        <a:lstStyle/>
        <a:p>
          <a:r>
            <a:rPr lang="hu-HU"/>
            <a:t>Az együttélés szabályai.</a:t>
          </a:r>
        </a:p>
      </dgm:t>
    </dgm:pt>
    <dgm:pt modelId="{D89547A4-8782-422F-8055-11496129DB56}" type="parTrans" cxnId="{FB866F35-4904-4652-9818-BD1A7F7A3940}">
      <dgm:prSet/>
      <dgm:spPr/>
      <dgm:t>
        <a:bodyPr/>
        <a:lstStyle/>
        <a:p>
          <a:endParaRPr lang="hu-HU"/>
        </a:p>
      </dgm:t>
    </dgm:pt>
    <dgm:pt modelId="{09AA808B-6D98-4F1C-9DA3-99BF57004D49}" type="sibTrans" cxnId="{FB866F35-4904-4652-9818-BD1A7F7A3940}">
      <dgm:prSet/>
      <dgm:spPr/>
      <dgm:t>
        <a:bodyPr/>
        <a:lstStyle/>
        <a:p>
          <a:endParaRPr lang="hu-HU"/>
        </a:p>
      </dgm:t>
    </dgm:pt>
    <dgm:pt modelId="{41E0D2C9-5843-4304-AF5D-CCC4993C78FB}">
      <dgm:prSet/>
      <dgm:spPr/>
      <dgm:t>
        <a:bodyPr/>
        <a:lstStyle/>
        <a:p>
          <a:r>
            <a:rPr lang="hu-HU" dirty="0"/>
            <a:t>Önkifejezés: érzelmek kifejezése szavakban és a nem verbális jelekkel.</a:t>
          </a:r>
        </a:p>
      </dgm:t>
    </dgm:pt>
    <dgm:pt modelId="{24B0E448-29AA-4890-ACE9-48729DD07584}" type="parTrans" cxnId="{D81EFDB7-EC9E-4017-AD7F-9B200B6F8C5C}">
      <dgm:prSet/>
      <dgm:spPr/>
      <dgm:t>
        <a:bodyPr/>
        <a:lstStyle/>
        <a:p>
          <a:endParaRPr lang="hu-HU"/>
        </a:p>
      </dgm:t>
    </dgm:pt>
    <dgm:pt modelId="{B0216199-A00B-4989-8A69-C5EBF466A620}" type="sibTrans" cxnId="{D81EFDB7-EC9E-4017-AD7F-9B200B6F8C5C}">
      <dgm:prSet/>
      <dgm:spPr/>
      <dgm:t>
        <a:bodyPr/>
        <a:lstStyle/>
        <a:p>
          <a:endParaRPr lang="hu-HU"/>
        </a:p>
      </dgm:t>
    </dgm:pt>
    <dgm:pt modelId="{97BA2603-F582-4C1D-91FA-0EF39A33FD92}">
      <dgm:prSet/>
      <dgm:spPr/>
      <dgm:t>
        <a:bodyPr/>
        <a:lstStyle/>
        <a:p>
          <a:endParaRPr lang="en-US" dirty="0"/>
        </a:p>
      </dgm:t>
    </dgm:pt>
    <dgm:pt modelId="{9CB06C21-6F13-40BA-A412-39EA43A9A9E1}" type="parTrans" cxnId="{F413D750-F30B-4C26-B433-5E3A5392AB63}">
      <dgm:prSet/>
      <dgm:spPr/>
      <dgm:t>
        <a:bodyPr/>
        <a:lstStyle/>
        <a:p>
          <a:endParaRPr lang="hu-HU"/>
        </a:p>
      </dgm:t>
    </dgm:pt>
    <dgm:pt modelId="{89FEC60B-647A-4FA8-A545-1B0CFEFD23C8}" type="sibTrans" cxnId="{F413D750-F30B-4C26-B433-5E3A5392AB63}">
      <dgm:prSet/>
      <dgm:spPr/>
      <dgm:t>
        <a:bodyPr/>
        <a:lstStyle/>
        <a:p>
          <a:endParaRPr lang="hu-HU"/>
        </a:p>
      </dgm:t>
    </dgm:pt>
    <dgm:pt modelId="{E4F88D6A-760F-493C-92BF-45FCA9F5AD9B}" type="pres">
      <dgm:prSet presAssocID="{6EB0F6A7-C065-4E20-A877-46F62257C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FCECC4E-B422-4E83-B1A3-711E148304EA}" type="pres">
      <dgm:prSet presAssocID="{754B8EC0-BDC0-40BE-A3BD-34F6A83359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7A69EA-6B40-476D-8517-68B5BCB16F74}" type="pres">
      <dgm:prSet presAssocID="{754B8EC0-BDC0-40BE-A3BD-34F6A83359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DBF5098-AFFA-4D6B-B024-2783E1F26092}" type="presOf" srcId="{B67DD2AB-B304-4E33-9289-B01498B71A59}" destId="{407A69EA-6B40-476D-8517-68B5BCB16F74}" srcOrd="0" destOrd="4" presId="urn:microsoft.com/office/officeart/2005/8/layout/vList2"/>
    <dgm:cxn modelId="{C123FA94-9DAF-4515-B3C7-E2684AA7E705}" type="presOf" srcId="{4D4DD624-079D-4179-AEE3-33E89768BDA9}" destId="{407A69EA-6B40-476D-8517-68B5BCB16F74}" srcOrd="0" destOrd="2" presId="urn:microsoft.com/office/officeart/2005/8/layout/vList2"/>
    <dgm:cxn modelId="{7E2B30F9-267E-4237-B8DD-EE5A71E0BB01}" srcId="{754B8EC0-BDC0-40BE-A3BD-34F6A833591B}" destId="{AA075AF5-227E-44D0-9CED-E985C41ABECB}" srcOrd="3" destOrd="0" parTransId="{C664C3A8-718B-4E6C-9CC8-EBD76355656B}" sibTransId="{C5162B0A-494A-42C3-AA00-0A20A920FBB8}"/>
    <dgm:cxn modelId="{D81EFDB7-EC9E-4017-AD7F-9B200B6F8C5C}" srcId="{754B8EC0-BDC0-40BE-A3BD-34F6A833591B}" destId="{41E0D2C9-5843-4304-AF5D-CCC4993C78FB}" srcOrd="7" destOrd="0" parTransId="{24B0E448-29AA-4890-ACE9-48729DD07584}" sibTransId="{B0216199-A00B-4989-8A69-C5EBF466A620}"/>
    <dgm:cxn modelId="{5CD4217E-D28C-448B-BDDF-3F290566988C}" type="presOf" srcId="{41E0D2C9-5843-4304-AF5D-CCC4993C78FB}" destId="{407A69EA-6B40-476D-8517-68B5BCB16F74}" srcOrd="0" destOrd="7" presId="urn:microsoft.com/office/officeart/2005/8/layout/vList2"/>
    <dgm:cxn modelId="{30629CE4-FB8E-4B69-8452-E2737B096E90}" srcId="{754B8EC0-BDC0-40BE-A3BD-34F6A833591B}" destId="{4D4DD624-079D-4179-AEE3-33E89768BDA9}" srcOrd="2" destOrd="0" parTransId="{EC4F2DAE-AB31-48A6-8AF8-C8E3FC56CC7B}" sibTransId="{59F9BA32-1383-4E85-9D81-A22CF052881C}"/>
    <dgm:cxn modelId="{617D0F3A-D119-4CAF-94D4-1A377B482C5E}" type="presOf" srcId="{754B8EC0-BDC0-40BE-A3BD-34F6A833591B}" destId="{2FCECC4E-B422-4E83-B1A3-711E148304EA}" srcOrd="0" destOrd="0" presId="urn:microsoft.com/office/officeart/2005/8/layout/vList2"/>
    <dgm:cxn modelId="{F7D0C72A-8662-4F7A-8FE5-DFBFB6B67B5B}" type="presOf" srcId="{8E432625-DB91-4DAD-8D10-1362E45DC0BF}" destId="{407A69EA-6B40-476D-8517-68B5BCB16F74}" srcOrd="0" destOrd="1" presId="urn:microsoft.com/office/officeart/2005/8/layout/vList2"/>
    <dgm:cxn modelId="{FB866F35-4904-4652-9818-BD1A7F7A3940}" srcId="{754B8EC0-BDC0-40BE-A3BD-34F6A833591B}" destId="{5627BCD9-0354-4F8C-BD02-F4B3652E46E4}" srcOrd="6" destOrd="0" parTransId="{D89547A4-8782-422F-8055-11496129DB56}" sibTransId="{09AA808B-6D98-4F1C-9DA3-99BF57004D49}"/>
    <dgm:cxn modelId="{5DE18832-DBF8-4CF4-8B0F-FD3AF66E57DE}" srcId="{754B8EC0-BDC0-40BE-A3BD-34F6A833591B}" destId="{C0B1C9BD-131D-4D00-A041-26EB15DC7F68}" srcOrd="5" destOrd="0" parTransId="{56489E09-4837-4A4E-8B5E-BCA3A4C0079F}" sibTransId="{5064F26D-43DA-45B2-87EE-7C56DB01AE36}"/>
    <dgm:cxn modelId="{00AB0077-A216-4815-98F1-2B8924871496}" type="presOf" srcId="{97BA2603-F582-4C1D-91FA-0EF39A33FD92}" destId="{407A69EA-6B40-476D-8517-68B5BCB16F74}" srcOrd="0" destOrd="0" presId="urn:microsoft.com/office/officeart/2005/8/layout/vList2"/>
    <dgm:cxn modelId="{7AC0F740-CFAD-43EF-861D-CFB35923834A}" srcId="{6EB0F6A7-C065-4E20-A877-46F62257C87F}" destId="{754B8EC0-BDC0-40BE-A3BD-34F6A833591B}" srcOrd="0" destOrd="0" parTransId="{2A37C844-410E-42B4-9F2F-F2688B086AFB}" sibTransId="{50E5E730-D5AC-4A4F-B16D-C6DF975213A1}"/>
    <dgm:cxn modelId="{25BF34B8-FF92-4939-91C6-A898CAEDAB15}" type="presOf" srcId="{6EB0F6A7-C065-4E20-A877-46F62257C87F}" destId="{E4F88D6A-760F-493C-92BF-45FCA9F5AD9B}" srcOrd="0" destOrd="0" presId="urn:microsoft.com/office/officeart/2005/8/layout/vList2"/>
    <dgm:cxn modelId="{D19A63CD-0280-4D83-A928-C81366FA3661}" type="presOf" srcId="{5627BCD9-0354-4F8C-BD02-F4B3652E46E4}" destId="{407A69EA-6B40-476D-8517-68B5BCB16F74}" srcOrd="0" destOrd="6" presId="urn:microsoft.com/office/officeart/2005/8/layout/vList2"/>
    <dgm:cxn modelId="{9C70E6AF-2369-46D5-B53B-9737D4C96941}" type="presOf" srcId="{AA075AF5-227E-44D0-9CED-E985C41ABECB}" destId="{407A69EA-6B40-476D-8517-68B5BCB16F74}" srcOrd="0" destOrd="3" presId="urn:microsoft.com/office/officeart/2005/8/layout/vList2"/>
    <dgm:cxn modelId="{30DB38FB-A75D-41D6-A5B1-79BB34F124CC}" type="presOf" srcId="{C0B1C9BD-131D-4D00-A041-26EB15DC7F68}" destId="{407A69EA-6B40-476D-8517-68B5BCB16F74}" srcOrd="0" destOrd="5" presId="urn:microsoft.com/office/officeart/2005/8/layout/vList2"/>
    <dgm:cxn modelId="{B627C747-2EEE-492A-AFD1-A76FE8998D1D}" srcId="{754B8EC0-BDC0-40BE-A3BD-34F6A833591B}" destId="{B67DD2AB-B304-4E33-9289-B01498B71A59}" srcOrd="4" destOrd="0" parTransId="{6715009F-7CFB-4141-9CCE-9DE718837B7B}" sibTransId="{5908B65A-12F6-4EE1-BC25-2CF4A6D13C9B}"/>
    <dgm:cxn modelId="{DCF3FFCC-1FC9-470F-BFCD-3BA7C2FB7C0F}" srcId="{754B8EC0-BDC0-40BE-A3BD-34F6A833591B}" destId="{8E432625-DB91-4DAD-8D10-1362E45DC0BF}" srcOrd="1" destOrd="0" parTransId="{56F41DD5-C666-4DFE-9824-92FB49A514B3}" sibTransId="{03B2C55C-9283-43F6-9C07-2A71ED4EA749}"/>
    <dgm:cxn modelId="{F413D750-F30B-4C26-B433-5E3A5392AB63}" srcId="{754B8EC0-BDC0-40BE-A3BD-34F6A833591B}" destId="{97BA2603-F582-4C1D-91FA-0EF39A33FD92}" srcOrd="0" destOrd="0" parTransId="{9CB06C21-6F13-40BA-A412-39EA43A9A9E1}" sibTransId="{89FEC60B-647A-4FA8-A545-1B0CFEFD23C8}"/>
    <dgm:cxn modelId="{5C0E6455-4A72-47EC-8A1D-7C41F848C89D}" type="presParOf" srcId="{E4F88D6A-760F-493C-92BF-45FCA9F5AD9B}" destId="{2FCECC4E-B422-4E83-B1A3-711E148304EA}" srcOrd="0" destOrd="0" presId="urn:microsoft.com/office/officeart/2005/8/layout/vList2"/>
    <dgm:cxn modelId="{10CFDDE8-B6D7-4D97-879F-FCF067FBBC45}" type="presParOf" srcId="{E4F88D6A-760F-493C-92BF-45FCA9F5AD9B}" destId="{407A69EA-6B40-476D-8517-68B5BCB16F7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B0F6A7-C065-4E20-A877-46F62257C8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4B8EC0-BDC0-40BE-A3BD-34F6A833591B}">
      <dgm:prSet/>
      <dgm:spPr/>
      <dgm:t>
        <a:bodyPr/>
        <a:lstStyle/>
        <a:p>
          <a:r>
            <a:rPr lang="hu-HU" b="1" dirty="0"/>
            <a:t>VISELKEDÉS KONFLIKTUSOS HELYZETEKBEN </a:t>
          </a:r>
          <a:endParaRPr lang="en-US" b="1" dirty="0"/>
        </a:p>
      </dgm:t>
    </dgm:pt>
    <dgm:pt modelId="{2A37C844-410E-42B4-9F2F-F2688B086AFB}" type="parTrans" cxnId="{7AC0F740-CFAD-43EF-861D-CFB35923834A}">
      <dgm:prSet/>
      <dgm:spPr/>
      <dgm:t>
        <a:bodyPr/>
        <a:lstStyle/>
        <a:p>
          <a:endParaRPr lang="en-US"/>
        </a:p>
      </dgm:t>
    </dgm:pt>
    <dgm:pt modelId="{50E5E730-D5AC-4A4F-B16D-C6DF975213A1}" type="sibTrans" cxnId="{7AC0F740-CFAD-43EF-861D-CFB35923834A}">
      <dgm:prSet/>
      <dgm:spPr/>
      <dgm:t>
        <a:bodyPr/>
        <a:lstStyle/>
        <a:p>
          <a:endParaRPr lang="en-US"/>
        </a:p>
      </dgm:t>
    </dgm:pt>
    <dgm:pt modelId="{8E432625-DB91-4DAD-8D10-1362E45DC0BF}">
      <dgm:prSet/>
      <dgm:spPr/>
      <dgm:t>
        <a:bodyPr/>
        <a:lstStyle/>
        <a:p>
          <a:r>
            <a:rPr lang="hu-HU" dirty="0" err="1"/>
            <a:t>Szubmisszív</a:t>
          </a:r>
          <a:r>
            <a:rPr lang="hu-HU" dirty="0"/>
            <a:t> viselkedés (elfogadás)</a:t>
          </a:r>
          <a:endParaRPr lang="en-US" dirty="0"/>
        </a:p>
      </dgm:t>
    </dgm:pt>
    <dgm:pt modelId="{56F41DD5-C666-4DFE-9824-92FB49A514B3}" type="parTrans" cxnId="{DCF3FFCC-1FC9-470F-BFCD-3BA7C2FB7C0F}">
      <dgm:prSet/>
      <dgm:spPr/>
      <dgm:t>
        <a:bodyPr/>
        <a:lstStyle/>
        <a:p>
          <a:endParaRPr lang="en-US"/>
        </a:p>
      </dgm:t>
    </dgm:pt>
    <dgm:pt modelId="{03B2C55C-9283-43F6-9C07-2A71ED4EA749}" type="sibTrans" cxnId="{DCF3FFCC-1FC9-470F-BFCD-3BA7C2FB7C0F}">
      <dgm:prSet/>
      <dgm:spPr/>
      <dgm:t>
        <a:bodyPr/>
        <a:lstStyle/>
        <a:p>
          <a:endParaRPr lang="en-US"/>
        </a:p>
      </dgm:t>
    </dgm:pt>
    <dgm:pt modelId="{45DB54B5-09CA-45C6-9F35-3239B7FC92F5}">
      <dgm:prSet/>
      <dgm:spPr/>
      <dgm:t>
        <a:bodyPr/>
        <a:lstStyle/>
        <a:p>
          <a:r>
            <a:rPr lang="hu-HU" dirty="0"/>
            <a:t>Sikeres önérvényesítés (asszertív viselkedés)</a:t>
          </a:r>
        </a:p>
      </dgm:t>
    </dgm:pt>
    <dgm:pt modelId="{E76DA8E0-2EA3-4F48-877C-6D753973D2E4}" type="parTrans" cxnId="{E48FC75B-92D4-493E-9BAD-530B5E6C9490}">
      <dgm:prSet/>
      <dgm:spPr/>
      <dgm:t>
        <a:bodyPr/>
        <a:lstStyle/>
        <a:p>
          <a:endParaRPr lang="hu-HU"/>
        </a:p>
      </dgm:t>
    </dgm:pt>
    <dgm:pt modelId="{5C3D3608-1C2A-445A-9BC3-8D44B7584B43}" type="sibTrans" cxnId="{E48FC75B-92D4-493E-9BAD-530B5E6C9490}">
      <dgm:prSet/>
      <dgm:spPr/>
      <dgm:t>
        <a:bodyPr/>
        <a:lstStyle/>
        <a:p>
          <a:endParaRPr lang="hu-HU"/>
        </a:p>
      </dgm:t>
    </dgm:pt>
    <dgm:pt modelId="{9C44AF5E-F451-4C9D-A9AA-54236FC68024}">
      <dgm:prSet/>
      <dgm:spPr/>
      <dgm:t>
        <a:bodyPr/>
        <a:lstStyle/>
        <a:p>
          <a:r>
            <a:rPr lang="hu-HU" dirty="0"/>
            <a:t>Agresszív viselkedés</a:t>
          </a:r>
          <a:endParaRPr lang="en-US" dirty="0"/>
        </a:p>
      </dgm:t>
    </dgm:pt>
    <dgm:pt modelId="{03E23905-EC50-419C-BB8C-5E199BF0AA8E}" type="parTrans" cxnId="{0936FC98-4D0D-4933-BD3B-16FC6D67654B}">
      <dgm:prSet/>
      <dgm:spPr/>
      <dgm:t>
        <a:bodyPr/>
        <a:lstStyle/>
        <a:p>
          <a:endParaRPr lang="hu-HU"/>
        </a:p>
      </dgm:t>
    </dgm:pt>
    <dgm:pt modelId="{1147D9DE-875E-4EAE-B59F-F7FBB9DC089C}" type="sibTrans" cxnId="{0936FC98-4D0D-4933-BD3B-16FC6D67654B}">
      <dgm:prSet/>
      <dgm:spPr/>
      <dgm:t>
        <a:bodyPr/>
        <a:lstStyle/>
        <a:p>
          <a:endParaRPr lang="hu-HU"/>
        </a:p>
      </dgm:t>
    </dgm:pt>
    <dgm:pt modelId="{B9D4F4E6-935A-4FC8-8CF3-CE3DCF2BE159}">
      <dgm:prSet/>
      <dgm:spPr/>
      <dgm:t>
        <a:bodyPr/>
        <a:lstStyle/>
        <a:p>
          <a:r>
            <a:rPr lang="hu-HU" dirty="0" err="1"/>
            <a:t>Decentrálás</a:t>
          </a:r>
          <a:r>
            <a:rPr lang="hu-HU" dirty="0"/>
            <a:t> és az empátiás képesség fejlesztése</a:t>
          </a:r>
        </a:p>
      </dgm:t>
    </dgm:pt>
    <dgm:pt modelId="{34722089-CFFD-400C-B7A3-96131A101E92}" type="parTrans" cxnId="{D9BD03CB-871E-4AFC-98BF-34348416C1AF}">
      <dgm:prSet/>
      <dgm:spPr/>
      <dgm:t>
        <a:bodyPr/>
        <a:lstStyle/>
        <a:p>
          <a:endParaRPr lang="hu-HU"/>
        </a:p>
      </dgm:t>
    </dgm:pt>
    <dgm:pt modelId="{932C0499-6F85-4255-AF65-5B7EF9CBF9A8}" type="sibTrans" cxnId="{D9BD03CB-871E-4AFC-98BF-34348416C1AF}">
      <dgm:prSet/>
      <dgm:spPr/>
      <dgm:t>
        <a:bodyPr/>
        <a:lstStyle/>
        <a:p>
          <a:endParaRPr lang="hu-HU"/>
        </a:p>
      </dgm:t>
    </dgm:pt>
    <dgm:pt modelId="{BACF973D-E0C1-425A-B6F3-1565AEBA53D5}">
      <dgm:prSet/>
      <dgm:spPr/>
      <dgm:t>
        <a:bodyPr/>
        <a:lstStyle/>
        <a:p>
          <a:r>
            <a:rPr lang="hu-HU" dirty="0" err="1"/>
            <a:t>Metakogniciós</a:t>
          </a:r>
          <a:r>
            <a:rPr lang="hu-HU" dirty="0"/>
            <a:t> képesség fejlesztése: fogalmazzák meg saját gondolkodásuk jellemzőit konkrét fogalmi szinten a konfliktusos helyzetekben.</a:t>
          </a:r>
        </a:p>
      </dgm:t>
    </dgm:pt>
    <dgm:pt modelId="{190A028A-E465-4060-A45F-927EC5C057E3}" type="parTrans" cxnId="{6C8D3D9F-3B3E-4DE6-A73C-FD3FD34F14BD}">
      <dgm:prSet/>
      <dgm:spPr/>
      <dgm:t>
        <a:bodyPr/>
        <a:lstStyle/>
        <a:p>
          <a:endParaRPr lang="hu-HU"/>
        </a:p>
      </dgm:t>
    </dgm:pt>
    <dgm:pt modelId="{D0A327E4-A5BF-48B6-B0B9-C4CC88CB3301}" type="sibTrans" cxnId="{6C8D3D9F-3B3E-4DE6-A73C-FD3FD34F14BD}">
      <dgm:prSet/>
      <dgm:spPr/>
      <dgm:t>
        <a:bodyPr/>
        <a:lstStyle/>
        <a:p>
          <a:endParaRPr lang="hu-HU"/>
        </a:p>
      </dgm:t>
    </dgm:pt>
    <dgm:pt modelId="{D9AB69C8-267F-429D-8A71-A921F8C2ACC9}">
      <dgm:prSet/>
      <dgm:spPr/>
      <dgm:t>
        <a:bodyPr/>
        <a:lstStyle/>
        <a:p>
          <a:endParaRPr lang="en-US" dirty="0"/>
        </a:p>
      </dgm:t>
    </dgm:pt>
    <dgm:pt modelId="{54ED9FDA-2C9E-407D-BFA5-95C9C72D8C57}" type="parTrans" cxnId="{268A2FBC-DA0E-4819-A033-7DE33489C5FF}">
      <dgm:prSet/>
      <dgm:spPr/>
      <dgm:t>
        <a:bodyPr/>
        <a:lstStyle/>
        <a:p>
          <a:endParaRPr lang="hu-HU"/>
        </a:p>
      </dgm:t>
    </dgm:pt>
    <dgm:pt modelId="{0EDA55CB-9977-479D-B147-91E34D15698A}" type="sibTrans" cxnId="{268A2FBC-DA0E-4819-A033-7DE33489C5FF}">
      <dgm:prSet/>
      <dgm:spPr/>
      <dgm:t>
        <a:bodyPr/>
        <a:lstStyle/>
        <a:p>
          <a:endParaRPr lang="hu-HU"/>
        </a:p>
      </dgm:t>
    </dgm:pt>
    <dgm:pt modelId="{918FAC99-7CC9-4CFC-97CA-A1CA14C5308C}" type="pres">
      <dgm:prSet presAssocID="{6EB0F6A7-C065-4E20-A877-46F62257C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D1C8CB6-3D8A-4D41-AA93-FB851271E5C2}" type="pres">
      <dgm:prSet presAssocID="{754B8EC0-BDC0-40BE-A3BD-34F6A83359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0324C8-D2E8-4B98-89C7-933F2F9933B3}" type="pres">
      <dgm:prSet presAssocID="{754B8EC0-BDC0-40BE-A3BD-34F6A83359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C8D3D9F-3B3E-4DE6-A73C-FD3FD34F14BD}" srcId="{754B8EC0-BDC0-40BE-A3BD-34F6A833591B}" destId="{BACF973D-E0C1-425A-B6F3-1565AEBA53D5}" srcOrd="5" destOrd="0" parTransId="{190A028A-E465-4060-A45F-927EC5C057E3}" sibTransId="{D0A327E4-A5BF-48B6-B0B9-C4CC88CB3301}"/>
    <dgm:cxn modelId="{D9BD03CB-871E-4AFC-98BF-34348416C1AF}" srcId="{754B8EC0-BDC0-40BE-A3BD-34F6A833591B}" destId="{B9D4F4E6-935A-4FC8-8CF3-CE3DCF2BE159}" srcOrd="4" destOrd="0" parTransId="{34722089-CFFD-400C-B7A3-96131A101E92}" sibTransId="{932C0499-6F85-4255-AF65-5B7EF9CBF9A8}"/>
    <dgm:cxn modelId="{F8B4B07A-3E61-4B97-8232-6494FA4BDCCD}" type="presOf" srcId="{6EB0F6A7-C065-4E20-A877-46F62257C87F}" destId="{918FAC99-7CC9-4CFC-97CA-A1CA14C5308C}" srcOrd="0" destOrd="0" presId="urn:microsoft.com/office/officeart/2005/8/layout/vList2"/>
    <dgm:cxn modelId="{681C6B6D-BD08-4002-8E2A-D9E888015FA6}" type="presOf" srcId="{BACF973D-E0C1-425A-B6F3-1565AEBA53D5}" destId="{520324C8-D2E8-4B98-89C7-933F2F9933B3}" srcOrd="0" destOrd="5" presId="urn:microsoft.com/office/officeart/2005/8/layout/vList2"/>
    <dgm:cxn modelId="{7AC0F740-CFAD-43EF-861D-CFB35923834A}" srcId="{6EB0F6A7-C065-4E20-A877-46F62257C87F}" destId="{754B8EC0-BDC0-40BE-A3BD-34F6A833591B}" srcOrd="0" destOrd="0" parTransId="{2A37C844-410E-42B4-9F2F-F2688B086AFB}" sibTransId="{50E5E730-D5AC-4A4F-B16D-C6DF975213A1}"/>
    <dgm:cxn modelId="{DCF3FFCC-1FC9-470F-BFCD-3BA7C2FB7C0F}" srcId="{754B8EC0-BDC0-40BE-A3BD-34F6A833591B}" destId="{8E432625-DB91-4DAD-8D10-1362E45DC0BF}" srcOrd="1" destOrd="0" parTransId="{56F41DD5-C666-4DFE-9824-92FB49A514B3}" sibTransId="{03B2C55C-9283-43F6-9C07-2A71ED4EA749}"/>
    <dgm:cxn modelId="{B45F594C-1044-4EB7-A557-91D11871E860}" type="presOf" srcId="{B9D4F4E6-935A-4FC8-8CF3-CE3DCF2BE159}" destId="{520324C8-D2E8-4B98-89C7-933F2F9933B3}" srcOrd="0" destOrd="4" presId="urn:microsoft.com/office/officeart/2005/8/layout/vList2"/>
    <dgm:cxn modelId="{E48FC75B-92D4-493E-9BAD-530B5E6C9490}" srcId="{754B8EC0-BDC0-40BE-A3BD-34F6A833591B}" destId="{45DB54B5-09CA-45C6-9F35-3239B7FC92F5}" srcOrd="3" destOrd="0" parTransId="{E76DA8E0-2EA3-4F48-877C-6D753973D2E4}" sibTransId="{5C3D3608-1C2A-445A-9BC3-8D44B7584B43}"/>
    <dgm:cxn modelId="{C781F79F-2DE8-4AFE-91A0-C97A6A62E11C}" type="presOf" srcId="{45DB54B5-09CA-45C6-9F35-3239B7FC92F5}" destId="{520324C8-D2E8-4B98-89C7-933F2F9933B3}" srcOrd="0" destOrd="3" presId="urn:microsoft.com/office/officeart/2005/8/layout/vList2"/>
    <dgm:cxn modelId="{06A0306A-2D14-4129-9441-6565502DA171}" type="presOf" srcId="{9C44AF5E-F451-4C9D-A9AA-54236FC68024}" destId="{520324C8-D2E8-4B98-89C7-933F2F9933B3}" srcOrd="0" destOrd="2" presId="urn:microsoft.com/office/officeart/2005/8/layout/vList2"/>
    <dgm:cxn modelId="{0936FC98-4D0D-4933-BD3B-16FC6D67654B}" srcId="{754B8EC0-BDC0-40BE-A3BD-34F6A833591B}" destId="{9C44AF5E-F451-4C9D-A9AA-54236FC68024}" srcOrd="2" destOrd="0" parTransId="{03E23905-EC50-419C-BB8C-5E199BF0AA8E}" sibTransId="{1147D9DE-875E-4EAE-B59F-F7FBB9DC089C}"/>
    <dgm:cxn modelId="{268A2FBC-DA0E-4819-A033-7DE33489C5FF}" srcId="{754B8EC0-BDC0-40BE-A3BD-34F6A833591B}" destId="{D9AB69C8-267F-429D-8A71-A921F8C2ACC9}" srcOrd="0" destOrd="0" parTransId="{54ED9FDA-2C9E-407D-BFA5-95C9C72D8C57}" sibTransId="{0EDA55CB-9977-479D-B147-91E34D15698A}"/>
    <dgm:cxn modelId="{DDBF1E4E-8590-4A56-877E-9DE5563301D2}" type="presOf" srcId="{8E432625-DB91-4DAD-8D10-1362E45DC0BF}" destId="{520324C8-D2E8-4B98-89C7-933F2F9933B3}" srcOrd="0" destOrd="1" presId="urn:microsoft.com/office/officeart/2005/8/layout/vList2"/>
    <dgm:cxn modelId="{5B969CF8-778B-4114-84EC-3D4154AA387A}" type="presOf" srcId="{754B8EC0-BDC0-40BE-A3BD-34F6A833591B}" destId="{CD1C8CB6-3D8A-4D41-AA93-FB851271E5C2}" srcOrd="0" destOrd="0" presId="urn:microsoft.com/office/officeart/2005/8/layout/vList2"/>
    <dgm:cxn modelId="{71C62589-7ED4-41E0-8E9F-0819FF4CD428}" type="presOf" srcId="{D9AB69C8-267F-429D-8A71-A921F8C2ACC9}" destId="{520324C8-D2E8-4B98-89C7-933F2F9933B3}" srcOrd="0" destOrd="0" presId="urn:microsoft.com/office/officeart/2005/8/layout/vList2"/>
    <dgm:cxn modelId="{119F38A7-0365-4D08-9C28-418561F84588}" type="presParOf" srcId="{918FAC99-7CC9-4CFC-97CA-A1CA14C5308C}" destId="{CD1C8CB6-3D8A-4D41-AA93-FB851271E5C2}" srcOrd="0" destOrd="0" presId="urn:microsoft.com/office/officeart/2005/8/layout/vList2"/>
    <dgm:cxn modelId="{A1766EBF-296E-4E16-A93C-83FC9D1C1514}" type="presParOf" srcId="{918FAC99-7CC9-4CFC-97CA-A1CA14C5308C}" destId="{520324C8-D2E8-4B98-89C7-933F2F9933B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B0F6A7-C065-4E20-A877-46F62257C87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B8EC0-BDC0-40BE-A3BD-34F6A833591B}">
      <dgm:prSet/>
      <dgm:spPr/>
      <dgm:t>
        <a:bodyPr/>
        <a:lstStyle/>
        <a:p>
          <a:r>
            <a:rPr lang="hu-HU" b="1" dirty="0"/>
            <a:t>KONFLIKTUSKEZELÉSI STRATÉGIÁK </a:t>
          </a:r>
          <a:endParaRPr lang="en-US" b="1" dirty="0"/>
        </a:p>
      </dgm:t>
    </dgm:pt>
    <dgm:pt modelId="{2A37C844-410E-42B4-9F2F-F2688B086AFB}" type="parTrans" cxnId="{7AC0F740-CFAD-43EF-861D-CFB35923834A}">
      <dgm:prSet/>
      <dgm:spPr/>
      <dgm:t>
        <a:bodyPr/>
        <a:lstStyle/>
        <a:p>
          <a:endParaRPr lang="en-US"/>
        </a:p>
      </dgm:t>
    </dgm:pt>
    <dgm:pt modelId="{50E5E730-D5AC-4A4F-B16D-C6DF975213A1}" type="sibTrans" cxnId="{7AC0F740-CFAD-43EF-861D-CFB35923834A}">
      <dgm:prSet/>
      <dgm:spPr/>
      <dgm:t>
        <a:bodyPr/>
        <a:lstStyle/>
        <a:p>
          <a:endParaRPr lang="en-US"/>
        </a:p>
      </dgm:t>
    </dgm:pt>
    <dgm:pt modelId="{8E432625-DB91-4DAD-8D10-1362E45DC0BF}">
      <dgm:prSet/>
      <dgm:spPr/>
      <dgm:t>
        <a:bodyPr/>
        <a:lstStyle/>
        <a:p>
          <a:r>
            <a:rPr lang="hu-HU" dirty="0"/>
            <a:t>Személyes profil megmutatása.</a:t>
          </a:r>
          <a:endParaRPr lang="en-US" dirty="0"/>
        </a:p>
      </dgm:t>
    </dgm:pt>
    <dgm:pt modelId="{56F41DD5-C666-4DFE-9824-92FB49A514B3}" type="parTrans" cxnId="{DCF3FFCC-1FC9-470F-BFCD-3BA7C2FB7C0F}">
      <dgm:prSet/>
      <dgm:spPr/>
      <dgm:t>
        <a:bodyPr/>
        <a:lstStyle/>
        <a:p>
          <a:endParaRPr lang="en-US"/>
        </a:p>
      </dgm:t>
    </dgm:pt>
    <dgm:pt modelId="{03B2C55C-9283-43F6-9C07-2A71ED4EA749}" type="sibTrans" cxnId="{DCF3FFCC-1FC9-470F-BFCD-3BA7C2FB7C0F}">
      <dgm:prSet/>
      <dgm:spPr/>
      <dgm:t>
        <a:bodyPr/>
        <a:lstStyle/>
        <a:p>
          <a:endParaRPr lang="en-US"/>
        </a:p>
      </dgm:t>
    </dgm:pt>
    <dgm:pt modelId="{65561B38-3D76-4DFE-988E-41A6AC57DE80}">
      <dgm:prSet/>
      <dgm:spPr/>
      <dgm:t>
        <a:bodyPr/>
        <a:lstStyle/>
        <a:p>
          <a:r>
            <a:rPr lang="hu-HU" dirty="0"/>
            <a:t>Az önérvényesítés és az együttműködés mértékének egyéni értelmezése</a:t>
          </a:r>
        </a:p>
      </dgm:t>
    </dgm:pt>
    <dgm:pt modelId="{7628F513-59EF-4314-B4F4-CFA1D79BD875}" type="parTrans" cxnId="{03874103-9BBF-4243-A978-DCA21211BF69}">
      <dgm:prSet/>
      <dgm:spPr/>
      <dgm:t>
        <a:bodyPr/>
        <a:lstStyle/>
        <a:p>
          <a:endParaRPr lang="hu-HU"/>
        </a:p>
      </dgm:t>
    </dgm:pt>
    <dgm:pt modelId="{778025F0-A4BD-4CCF-A92E-0F819787B560}" type="sibTrans" cxnId="{03874103-9BBF-4243-A978-DCA21211BF69}">
      <dgm:prSet/>
      <dgm:spPr/>
      <dgm:t>
        <a:bodyPr/>
        <a:lstStyle/>
        <a:p>
          <a:endParaRPr lang="hu-HU"/>
        </a:p>
      </dgm:t>
    </dgm:pt>
    <dgm:pt modelId="{86B942D8-6444-4D84-9F87-7316A42F6C99}">
      <dgm:prSet/>
      <dgm:spPr/>
      <dgm:t>
        <a:bodyPr/>
        <a:lstStyle/>
        <a:p>
          <a:r>
            <a:rPr lang="hu-HU" dirty="0"/>
            <a:t>Az önérvényesítés és az együttműködés összhangja. </a:t>
          </a:r>
        </a:p>
      </dgm:t>
    </dgm:pt>
    <dgm:pt modelId="{0E3CE74F-8DAC-4F45-B733-1E70A9B35E0E}" type="parTrans" cxnId="{7E7D34F0-3DC4-4019-945F-4ED10AC49F36}">
      <dgm:prSet/>
      <dgm:spPr/>
      <dgm:t>
        <a:bodyPr/>
        <a:lstStyle/>
        <a:p>
          <a:endParaRPr lang="hu-HU"/>
        </a:p>
      </dgm:t>
    </dgm:pt>
    <dgm:pt modelId="{5D5D0A67-62B7-4AB7-8A9D-182961CCA919}" type="sibTrans" cxnId="{7E7D34F0-3DC4-4019-945F-4ED10AC49F36}">
      <dgm:prSet/>
      <dgm:spPr/>
      <dgm:t>
        <a:bodyPr/>
        <a:lstStyle/>
        <a:p>
          <a:endParaRPr lang="hu-HU"/>
        </a:p>
      </dgm:t>
    </dgm:pt>
    <dgm:pt modelId="{52833705-D9FC-46DB-AE01-F63779127722}">
      <dgm:prSet/>
      <dgm:spPr/>
      <dgm:t>
        <a:bodyPr/>
        <a:lstStyle/>
        <a:p>
          <a:r>
            <a:rPr lang="hu-HU" dirty="0"/>
            <a:t>Elkerülő, alkalmazkodó, versengő, problémamegoldó és kompromisszumkereső stratégiák.</a:t>
          </a:r>
        </a:p>
      </dgm:t>
    </dgm:pt>
    <dgm:pt modelId="{81389572-35AE-4865-BF5C-6E97442BB7C4}" type="parTrans" cxnId="{C0F75AB8-8EB8-4A57-B3EC-7F57FDED29E6}">
      <dgm:prSet/>
      <dgm:spPr/>
      <dgm:t>
        <a:bodyPr/>
        <a:lstStyle/>
        <a:p>
          <a:endParaRPr lang="hu-HU"/>
        </a:p>
      </dgm:t>
    </dgm:pt>
    <dgm:pt modelId="{A889E6C2-205F-4111-974C-24D6DF994D4D}" type="sibTrans" cxnId="{C0F75AB8-8EB8-4A57-B3EC-7F57FDED29E6}">
      <dgm:prSet/>
      <dgm:spPr/>
      <dgm:t>
        <a:bodyPr/>
        <a:lstStyle/>
        <a:p>
          <a:endParaRPr lang="hu-HU"/>
        </a:p>
      </dgm:t>
    </dgm:pt>
    <dgm:pt modelId="{2FC2A819-9A23-4EFE-937A-EBB3029698BE}">
      <dgm:prSet/>
      <dgm:spPr/>
      <dgm:t>
        <a:bodyPr/>
        <a:lstStyle/>
        <a:p>
          <a:endParaRPr lang="en-US" dirty="0"/>
        </a:p>
      </dgm:t>
    </dgm:pt>
    <dgm:pt modelId="{30AECCA5-2CB8-4150-B6D6-C23755C7C65B}" type="parTrans" cxnId="{B0007DD5-D80C-4153-B2BE-1FDB935CA193}">
      <dgm:prSet/>
      <dgm:spPr/>
      <dgm:t>
        <a:bodyPr/>
        <a:lstStyle/>
        <a:p>
          <a:endParaRPr lang="hu-HU"/>
        </a:p>
      </dgm:t>
    </dgm:pt>
    <dgm:pt modelId="{789986DF-A5B2-4C0D-BBE1-CD750D65A7B5}" type="sibTrans" cxnId="{B0007DD5-D80C-4153-B2BE-1FDB935CA193}">
      <dgm:prSet/>
      <dgm:spPr/>
      <dgm:t>
        <a:bodyPr/>
        <a:lstStyle/>
        <a:p>
          <a:endParaRPr lang="hu-HU"/>
        </a:p>
      </dgm:t>
    </dgm:pt>
    <dgm:pt modelId="{07A1D83B-9784-409A-BC2C-EB296928A895}" type="pres">
      <dgm:prSet presAssocID="{6EB0F6A7-C065-4E20-A877-46F62257C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F07771C-4797-4447-A0B3-B4F4F67F7C95}" type="pres">
      <dgm:prSet presAssocID="{754B8EC0-BDC0-40BE-A3BD-34F6A83359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685DAF-24B7-4FE6-86CD-6D462A6F2160}" type="pres">
      <dgm:prSet presAssocID="{754B8EC0-BDC0-40BE-A3BD-34F6A83359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D61F3ED-E2CE-4699-B010-9FEFA6F83D02}" type="presOf" srcId="{52833705-D9FC-46DB-AE01-F63779127722}" destId="{A1685DAF-24B7-4FE6-86CD-6D462A6F2160}" srcOrd="0" destOrd="3" presId="urn:microsoft.com/office/officeart/2005/8/layout/vList2"/>
    <dgm:cxn modelId="{D3607B3A-2D61-4818-B52D-624DE9E2C4DF}" type="presOf" srcId="{65561B38-3D76-4DFE-988E-41A6AC57DE80}" destId="{A1685DAF-24B7-4FE6-86CD-6D462A6F2160}" srcOrd="0" destOrd="2" presId="urn:microsoft.com/office/officeart/2005/8/layout/vList2"/>
    <dgm:cxn modelId="{B0007DD5-D80C-4153-B2BE-1FDB935CA193}" srcId="{754B8EC0-BDC0-40BE-A3BD-34F6A833591B}" destId="{2FC2A819-9A23-4EFE-937A-EBB3029698BE}" srcOrd="0" destOrd="0" parTransId="{30AECCA5-2CB8-4150-B6D6-C23755C7C65B}" sibTransId="{789986DF-A5B2-4C0D-BBE1-CD750D65A7B5}"/>
    <dgm:cxn modelId="{C0F75AB8-8EB8-4A57-B3EC-7F57FDED29E6}" srcId="{754B8EC0-BDC0-40BE-A3BD-34F6A833591B}" destId="{52833705-D9FC-46DB-AE01-F63779127722}" srcOrd="3" destOrd="0" parTransId="{81389572-35AE-4865-BF5C-6E97442BB7C4}" sibTransId="{A889E6C2-205F-4111-974C-24D6DF994D4D}"/>
    <dgm:cxn modelId="{DB2DEA14-594A-4537-9639-F9E161AC0AD7}" type="presOf" srcId="{754B8EC0-BDC0-40BE-A3BD-34F6A833591B}" destId="{3F07771C-4797-4447-A0B3-B4F4F67F7C95}" srcOrd="0" destOrd="0" presId="urn:microsoft.com/office/officeart/2005/8/layout/vList2"/>
    <dgm:cxn modelId="{33219BF1-F75E-4096-9587-DA45E94C0C96}" type="presOf" srcId="{8E432625-DB91-4DAD-8D10-1362E45DC0BF}" destId="{A1685DAF-24B7-4FE6-86CD-6D462A6F2160}" srcOrd="0" destOrd="1" presId="urn:microsoft.com/office/officeart/2005/8/layout/vList2"/>
    <dgm:cxn modelId="{7AC0F740-CFAD-43EF-861D-CFB35923834A}" srcId="{6EB0F6A7-C065-4E20-A877-46F62257C87F}" destId="{754B8EC0-BDC0-40BE-A3BD-34F6A833591B}" srcOrd="0" destOrd="0" parTransId="{2A37C844-410E-42B4-9F2F-F2688B086AFB}" sibTransId="{50E5E730-D5AC-4A4F-B16D-C6DF975213A1}"/>
    <dgm:cxn modelId="{DCF3FFCC-1FC9-470F-BFCD-3BA7C2FB7C0F}" srcId="{754B8EC0-BDC0-40BE-A3BD-34F6A833591B}" destId="{8E432625-DB91-4DAD-8D10-1362E45DC0BF}" srcOrd="1" destOrd="0" parTransId="{56F41DD5-C666-4DFE-9824-92FB49A514B3}" sibTransId="{03B2C55C-9283-43F6-9C07-2A71ED4EA749}"/>
    <dgm:cxn modelId="{03874103-9BBF-4243-A978-DCA21211BF69}" srcId="{754B8EC0-BDC0-40BE-A3BD-34F6A833591B}" destId="{65561B38-3D76-4DFE-988E-41A6AC57DE80}" srcOrd="2" destOrd="0" parTransId="{7628F513-59EF-4314-B4F4-CFA1D79BD875}" sibTransId="{778025F0-A4BD-4CCF-A92E-0F819787B560}"/>
    <dgm:cxn modelId="{1A2AB21B-369A-4164-9369-F3944FDC0AD8}" type="presOf" srcId="{86B942D8-6444-4D84-9F87-7316A42F6C99}" destId="{A1685DAF-24B7-4FE6-86CD-6D462A6F2160}" srcOrd="0" destOrd="4" presId="urn:microsoft.com/office/officeart/2005/8/layout/vList2"/>
    <dgm:cxn modelId="{99C6F7AB-5715-4AA2-8D79-8DB9105FF43B}" type="presOf" srcId="{6EB0F6A7-C065-4E20-A877-46F62257C87F}" destId="{07A1D83B-9784-409A-BC2C-EB296928A895}" srcOrd="0" destOrd="0" presId="urn:microsoft.com/office/officeart/2005/8/layout/vList2"/>
    <dgm:cxn modelId="{2DC60039-D5C8-49F0-BCBB-ECB28F0E00AB}" type="presOf" srcId="{2FC2A819-9A23-4EFE-937A-EBB3029698BE}" destId="{A1685DAF-24B7-4FE6-86CD-6D462A6F2160}" srcOrd="0" destOrd="0" presId="urn:microsoft.com/office/officeart/2005/8/layout/vList2"/>
    <dgm:cxn modelId="{7E7D34F0-3DC4-4019-945F-4ED10AC49F36}" srcId="{754B8EC0-BDC0-40BE-A3BD-34F6A833591B}" destId="{86B942D8-6444-4D84-9F87-7316A42F6C99}" srcOrd="4" destOrd="0" parTransId="{0E3CE74F-8DAC-4F45-B733-1E70A9B35E0E}" sibTransId="{5D5D0A67-62B7-4AB7-8A9D-182961CCA919}"/>
    <dgm:cxn modelId="{BA78F312-0699-4A2E-9645-22DB5A323AA4}" type="presParOf" srcId="{07A1D83B-9784-409A-BC2C-EB296928A895}" destId="{3F07771C-4797-4447-A0B3-B4F4F67F7C95}" srcOrd="0" destOrd="0" presId="urn:microsoft.com/office/officeart/2005/8/layout/vList2"/>
    <dgm:cxn modelId="{5D0A3030-DE7F-45EE-BAD4-104033F12C52}" type="presParOf" srcId="{07A1D83B-9784-409A-BC2C-EB296928A895}" destId="{A1685DAF-24B7-4FE6-86CD-6D462A6F216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B0F6A7-C065-4E20-A877-46F62257C87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4B8EC0-BDC0-40BE-A3BD-34F6A833591B}">
      <dgm:prSet/>
      <dgm:spPr/>
      <dgm:t>
        <a:bodyPr/>
        <a:lstStyle/>
        <a:p>
          <a:r>
            <a:rPr lang="hu-HU" b="1" dirty="0"/>
            <a:t>BIBLIAI KONFLIKTUSOK ELEMZÉSE</a:t>
          </a:r>
          <a:endParaRPr lang="en-US" b="1" dirty="0"/>
        </a:p>
      </dgm:t>
    </dgm:pt>
    <dgm:pt modelId="{2A37C844-410E-42B4-9F2F-F2688B086AFB}" type="parTrans" cxnId="{7AC0F740-CFAD-43EF-861D-CFB35923834A}">
      <dgm:prSet/>
      <dgm:spPr/>
      <dgm:t>
        <a:bodyPr/>
        <a:lstStyle/>
        <a:p>
          <a:endParaRPr lang="en-US"/>
        </a:p>
      </dgm:t>
    </dgm:pt>
    <dgm:pt modelId="{50E5E730-D5AC-4A4F-B16D-C6DF975213A1}" type="sibTrans" cxnId="{7AC0F740-CFAD-43EF-861D-CFB35923834A}">
      <dgm:prSet/>
      <dgm:spPr/>
      <dgm:t>
        <a:bodyPr/>
        <a:lstStyle/>
        <a:p>
          <a:endParaRPr lang="en-US"/>
        </a:p>
      </dgm:t>
    </dgm:pt>
    <dgm:pt modelId="{8E432625-DB91-4DAD-8D10-1362E45DC0BF}">
      <dgm:prSet/>
      <dgm:spPr/>
      <dgm:t>
        <a:bodyPr/>
        <a:lstStyle/>
        <a:p>
          <a:r>
            <a:rPr lang="hu-HU" dirty="0" err="1"/>
            <a:t>Abrahám</a:t>
          </a:r>
          <a:r>
            <a:rPr lang="hu-HU" dirty="0"/>
            <a:t> és Lót elválik egymástól</a:t>
          </a:r>
          <a:endParaRPr lang="en-US" dirty="0"/>
        </a:p>
      </dgm:t>
    </dgm:pt>
    <dgm:pt modelId="{56F41DD5-C666-4DFE-9824-92FB49A514B3}" type="parTrans" cxnId="{DCF3FFCC-1FC9-470F-BFCD-3BA7C2FB7C0F}">
      <dgm:prSet/>
      <dgm:spPr/>
      <dgm:t>
        <a:bodyPr/>
        <a:lstStyle/>
        <a:p>
          <a:endParaRPr lang="en-US"/>
        </a:p>
      </dgm:t>
    </dgm:pt>
    <dgm:pt modelId="{03B2C55C-9283-43F6-9C07-2A71ED4EA749}" type="sibTrans" cxnId="{DCF3FFCC-1FC9-470F-BFCD-3BA7C2FB7C0F}">
      <dgm:prSet/>
      <dgm:spPr/>
      <dgm:t>
        <a:bodyPr/>
        <a:lstStyle/>
        <a:p>
          <a:endParaRPr lang="en-US"/>
        </a:p>
      </dgm:t>
    </dgm:pt>
    <dgm:pt modelId="{25E8D332-05FA-4349-964D-D93733D55061}">
      <dgm:prSet/>
      <dgm:spPr/>
      <dgm:t>
        <a:bodyPr/>
        <a:lstStyle/>
        <a:p>
          <a:r>
            <a:rPr lang="hu-HU" dirty="0"/>
            <a:t>József története: József az álomlátó</a:t>
          </a:r>
          <a:endParaRPr lang="en-US" b="0" dirty="0"/>
        </a:p>
      </dgm:t>
    </dgm:pt>
    <dgm:pt modelId="{C8F0E06E-A008-4C22-9928-811560FC7518}" type="parTrans" cxnId="{31885D0C-070C-42E4-83DA-143BDDEA3CCC}">
      <dgm:prSet/>
      <dgm:spPr/>
      <dgm:t>
        <a:bodyPr/>
        <a:lstStyle/>
        <a:p>
          <a:endParaRPr lang="hu-HU"/>
        </a:p>
      </dgm:t>
    </dgm:pt>
    <dgm:pt modelId="{B2E8D986-F881-479E-A2F3-2519F25DF3A3}" type="sibTrans" cxnId="{31885D0C-070C-42E4-83DA-143BDDEA3CCC}">
      <dgm:prSet/>
      <dgm:spPr/>
      <dgm:t>
        <a:bodyPr/>
        <a:lstStyle/>
        <a:p>
          <a:endParaRPr lang="hu-HU"/>
        </a:p>
      </dgm:t>
    </dgm:pt>
    <dgm:pt modelId="{33F9B5CD-186E-4F53-A45C-CE9883E8F9A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A békés megoldás lehetőségei</a:t>
          </a:r>
          <a:endParaRPr lang="en-US" dirty="0"/>
        </a:p>
      </dgm:t>
    </dgm:pt>
    <dgm:pt modelId="{E5A02E14-A2A8-4C14-9D79-AC6C0D5CCE80}" type="parTrans" cxnId="{84853F7A-18DE-4B32-B34B-44DE933173FF}">
      <dgm:prSet/>
      <dgm:spPr/>
      <dgm:t>
        <a:bodyPr/>
        <a:lstStyle/>
        <a:p>
          <a:endParaRPr lang="hu-HU"/>
        </a:p>
      </dgm:t>
    </dgm:pt>
    <dgm:pt modelId="{B4B7A9CA-9D7E-4946-9DA3-6DFF22D57AC3}" type="sibTrans" cxnId="{84853F7A-18DE-4B32-B34B-44DE933173FF}">
      <dgm:prSet/>
      <dgm:spPr/>
      <dgm:t>
        <a:bodyPr/>
        <a:lstStyle/>
        <a:p>
          <a:endParaRPr lang="hu-HU"/>
        </a:p>
      </dgm:t>
    </dgm:pt>
    <dgm:pt modelId="{EA1BD527-296F-46C1-9EF0-2DA487D0BCD1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A testvéri konfliktusok háttere: testvérféltékenység, irigység, rivalizálás. </a:t>
          </a:r>
          <a:endParaRPr lang="en-US" dirty="0"/>
        </a:p>
      </dgm:t>
    </dgm:pt>
    <dgm:pt modelId="{6C85DD6E-CA6C-446F-93E6-5E211344D50F}" type="parTrans" cxnId="{E76436A0-20EB-4028-A349-ADEE4C9CA41E}">
      <dgm:prSet/>
      <dgm:spPr/>
      <dgm:t>
        <a:bodyPr/>
        <a:lstStyle/>
        <a:p>
          <a:endParaRPr lang="hu-HU"/>
        </a:p>
      </dgm:t>
    </dgm:pt>
    <dgm:pt modelId="{C844A73D-CA89-44E1-918E-4BECFA517586}" type="sibTrans" cxnId="{E76436A0-20EB-4028-A349-ADEE4C9CA41E}">
      <dgm:prSet/>
      <dgm:spPr/>
      <dgm:t>
        <a:bodyPr/>
        <a:lstStyle/>
        <a:p>
          <a:endParaRPr lang="hu-HU"/>
        </a:p>
      </dgm:t>
    </dgm:pt>
    <dgm:pt modelId="{D0B8D70E-26EB-4B14-986D-346053B57FC8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Hogyan lehet csökkenteni a testvérkonfliktusok negatív érzelmi hátterét?</a:t>
          </a:r>
          <a:endParaRPr lang="en-US" dirty="0"/>
        </a:p>
      </dgm:t>
    </dgm:pt>
    <dgm:pt modelId="{B715378B-ECA5-4AFC-A386-2B97CF667CE7}" type="parTrans" cxnId="{6155E86A-FFEB-43E3-AD97-1816011C69BE}">
      <dgm:prSet/>
      <dgm:spPr/>
      <dgm:t>
        <a:bodyPr/>
        <a:lstStyle/>
        <a:p>
          <a:endParaRPr lang="hu-HU"/>
        </a:p>
      </dgm:t>
    </dgm:pt>
    <dgm:pt modelId="{EBC50954-B57D-4516-B653-316004134892}" type="sibTrans" cxnId="{6155E86A-FFEB-43E3-AD97-1816011C69BE}">
      <dgm:prSet/>
      <dgm:spPr/>
      <dgm:t>
        <a:bodyPr/>
        <a:lstStyle/>
        <a:p>
          <a:endParaRPr lang="hu-HU"/>
        </a:p>
      </dgm:t>
    </dgm:pt>
    <dgm:pt modelId="{E4C21B29-4492-44D7-B978-6363577CC224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Konfliktusok indulati háttere</a:t>
          </a:r>
          <a:endParaRPr lang="en-US" dirty="0"/>
        </a:p>
      </dgm:t>
    </dgm:pt>
    <dgm:pt modelId="{550226D2-61BB-4740-89C3-F39718A13A84}" type="parTrans" cxnId="{2B55E026-B324-462D-93CB-7110D700D219}">
      <dgm:prSet/>
      <dgm:spPr/>
      <dgm:t>
        <a:bodyPr/>
        <a:lstStyle/>
        <a:p>
          <a:endParaRPr lang="hu-HU"/>
        </a:p>
      </dgm:t>
    </dgm:pt>
    <dgm:pt modelId="{02C4245D-FAFB-4DFD-AB91-E3B991A5F7F9}" type="sibTrans" cxnId="{2B55E026-B324-462D-93CB-7110D700D219}">
      <dgm:prSet/>
      <dgm:spPr/>
      <dgm:t>
        <a:bodyPr/>
        <a:lstStyle/>
        <a:p>
          <a:endParaRPr lang="hu-HU"/>
        </a:p>
      </dgm:t>
    </dgm:pt>
    <dgm:pt modelId="{AA66545E-61BD-44B8-B934-D6BAF1B29E1E}">
      <dgm:prSet/>
      <dgm:spPr/>
      <dgm:t>
        <a:bodyPr/>
        <a:lstStyle/>
        <a:p>
          <a:pPr>
            <a:buFontTx/>
            <a:buNone/>
          </a:pPr>
          <a:r>
            <a:rPr lang="hu-HU" dirty="0"/>
            <a:t>   (1 </a:t>
          </a:r>
          <a:r>
            <a:rPr lang="hu-HU" dirty="0" err="1"/>
            <a:t>Móz</a:t>
          </a:r>
          <a:r>
            <a:rPr lang="hu-HU" dirty="0"/>
            <a:t> 13,1-18)</a:t>
          </a:r>
          <a:endParaRPr lang="en-US" dirty="0"/>
        </a:p>
      </dgm:t>
    </dgm:pt>
    <dgm:pt modelId="{6842C343-ACA1-436D-BF2C-C4B6FB675208}" type="parTrans" cxnId="{78B3EC19-659F-4C77-B405-B7190C9197D8}">
      <dgm:prSet/>
      <dgm:spPr/>
      <dgm:t>
        <a:bodyPr/>
        <a:lstStyle/>
        <a:p>
          <a:endParaRPr lang="hu-HU"/>
        </a:p>
      </dgm:t>
    </dgm:pt>
    <dgm:pt modelId="{EE4DCE59-C634-44EA-9708-51AE6AD18320}" type="sibTrans" cxnId="{78B3EC19-659F-4C77-B405-B7190C9197D8}">
      <dgm:prSet/>
      <dgm:spPr/>
      <dgm:t>
        <a:bodyPr/>
        <a:lstStyle/>
        <a:p>
          <a:endParaRPr lang="hu-HU"/>
        </a:p>
      </dgm:t>
    </dgm:pt>
    <dgm:pt modelId="{7CCF2C43-5E8A-487D-82C8-A5D538602378}">
      <dgm:prSet/>
      <dgm:spPr/>
      <dgm:t>
        <a:bodyPr/>
        <a:lstStyle/>
        <a:p>
          <a:pPr>
            <a:buFontTx/>
            <a:buNone/>
          </a:pPr>
          <a:r>
            <a:rPr lang="hu-HU" b="0" dirty="0"/>
            <a:t>   (</a:t>
          </a:r>
          <a:r>
            <a:rPr lang="hu-HU" b="0" dirty="0" err="1"/>
            <a:t>1Móz</a:t>
          </a:r>
          <a:r>
            <a:rPr lang="hu-HU" b="0" dirty="0"/>
            <a:t> 37,1–11)</a:t>
          </a:r>
          <a:endParaRPr lang="en-US" b="0" dirty="0"/>
        </a:p>
      </dgm:t>
    </dgm:pt>
    <dgm:pt modelId="{EF901F43-5A91-48B6-AC53-D93BC1CE402D}" type="parTrans" cxnId="{BAC0207C-36AC-47B6-B0E9-957CBC265145}">
      <dgm:prSet/>
      <dgm:spPr/>
      <dgm:t>
        <a:bodyPr/>
        <a:lstStyle/>
        <a:p>
          <a:endParaRPr lang="hu-HU"/>
        </a:p>
      </dgm:t>
    </dgm:pt>
    <dgm:pt modelId="{F1FE4DE6-071B-4FE9-BECB-3F34121A49B2}" type="sibTrans" cxnId="{BAC0207C-36AC-47B6-B0E9-957CBC265145}">
      <dgm:prSet/>
      <dgm:spPr/>
      <dgm:t>
        <a:bodyPr/>
        <a:lstStyle/>
        <a:p>
          <a:endParaRPr lang="hu-HU"/>
        </a:p>
      </dgm:t>
    </dgm:pt>
    <dgm:pt modelId="{7D3E6B84-7246-4AE2-ABF1-6E89AF16E84E}">
      <dgm:prSet/>
      <dgm:spPr/>
      <dgm:t>
        <a:bodyPr/>
        <a:lstStyle/>
        <a:p>
          <a:endParaRPr lang="en-US" dirty="0"/>
        </a:p>
      </dgm:t>
    </dgm:pt>
    <dgm:pt modelId="{657F2B3F-0B95-437D-BC2B-220BB853AD28}" type="parTrans" cxnId="{590B45E7-E7C6-458C-BD6C-52388125785B}">
      <dgm:prSet/>
      <dgm:spPr/>
      <dgm:t>
        <a:bodyPr/>
        <a:lstStyle/>
        <a:p>
          <a:endParaRPr lang="hu-HU"/>
        </a:p>
      </dgm:t>
    </dgm:pt>
    <dgm:pt modelId="{68E9D674-D790-4215-9406-554677943C14}" type="sibTrans" cxnId="{590B45E7-E7C6-458C-BD6C-52388125785B}">
      <dgm:prSet/>
      <dgm:spPr/>
      <dgm:t>
        <a:bodyPr/>
        <a:lstStyle/>
        <a:p>
          <a:endParaRPr lang="hu-HU"/>
        </a:p>
      </dgm:t>
    </dgm:pt>
    <dgm:pt modelId="{39210827-1CC8-4FE2-9921-AD3A75895CF7}" type="pres">
      <dgm:prSet presAssocID="{6EB0F6A7-C065-4E20-A877-46F62257C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BF23783-C17E-4E3D-A439-E4D6D69F7552}" type="pres">
      <dgm:prSet presAssocID="{754B8EC0-BDC0-40BE-A3BD-34F6A83359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F36E48-99DE-422D-AA21-D04FAEEF1049}" type="pres">
      <dgm:prSet presAssocID="{754B8EC0-BDC0-40BE-A3BD-34F6A83359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1958736-1D41-4232-A613-5FA4D957B22A}" type="presOf" srcId="{25E8D332-05FA-4349-964D-D93733D55061}" destId="{EFF36E48-99DE-422D-AA21-D04FAEEF1049}" srcOrd="0" destOrd="5" presId="urn:microsoft.com/office/officeart/2005/8/layout/vList2"/>
    <dgm:cxn modelId="{4CD6A5AE-CF3B-4232-9FD0-383AEBC47A7D}" type="presOf" srcId="{754B8EC0-BDC0-40BE-A3BD-34F6A833591B}" destId="{DBF23783-C17E-4E3D-A439-E4D6D69F7552}" srcOrd="0" destOrd="0" presId="urn:microsoft.com/office/officeart/2005/8/layout/vList2"/>
    <dgm:cxn modelId="{7AC0F740-CFAD-43EF-861D-CFB35923834A}" srcId="{6EB0F6A7-C065-4E20-A877-46F62257C87F}" destId="{754B8EC0-BDC0-40BE-A3BD-34F6A833591B}" srcOrd="0" destOrd="0" parTransId="{2A37C844-410E-42B4-9F2F-F2688B086AFB}" sibTransId="{50E5E730-D5AC-4A4F-B16D-C6DF975213A1}"/>
    <dgm:cxn modelId="{212E79F4-892B-4289-BD1B-E9EB6C7BEC50}" type="presOf" srcId="{8E432625-DB91-4DAD-8D10-1362E45DC0BF}" destId="{EFF36E48-99DE-422D-AA21-D04FAEEF1049}" srcOrd="0" destOrd="1" presId="urn:microsoft.com/office/officeart/2005/8/layout/vList2"/>
    <dgm:cxn modelId="{73C6881B-0B1F-4A3A-968E-4CFAFE6A8DBA}" type="presOf" srcId="{7CCF2C43-5E8A-487D-82C8-A5D538602378}" destId="{EFF36E48-99DE-422D-AA21-D04FAEEF1049}" srcOrd="0" destOrd="6" presId="urn:microsoft.com/office/officeart/2005/8/layout/vList2"/>
    <dgm:cxn modelId="{C4B8B709-D19E-4C30-854B-CE8890AF8899}" type="presOf" srcId="{7D3E6B84-7246-4AE2-ABF1-6E89AF16E84E}" destId="{EFF36E48-99DE-422D-AA21-D04FAEEF1049}" srcOrd="0" destOrd="0" presId="urn:microsoft.com/office/officeart/2005/8/layout/vList2"/>
    <dgm:cxn modelId="{2B55E026-B324-462D-93CB-7110D700D219}" srcId="{AA66545E-61BD-44B8-B934-D6BAF1B29E1E}" destId="{E4C21B29-4492-44D7-B978-6363577CC224}" srcOrd="0" destOrd="0" parTransId="{550226D2-61BB-4740-89C3-F39718A13A84}" sibTransId="{02C4245D-FAFB-4DFD-AB91-E3B991A5F7F9}"/>
    <dgm:cxn modelId="{CD988064-FAB8-4FAC-9310-BF0B79A143B3}" type="presOf" srcId="{EA1BD527-296F-46C1-9EF0-2DA487D0BCD1}" destId="{EFF36E48-99DE-422D-AA21-D04FAEEF1049}" srcOrd="0" destOrd="7" presId="urn:microsoft.com/office/officeart/2005/8/layout/vList2"/>
    <dgm:cxn modelId="{E6E64E94-B4EB-4AAC-9C79-0B82573C2990}" type="presOf" srcId="{E4C21B29-4492-44D7-B978-6363577CC224}" destId="{EFF36E48-99DE-422D-AA21-D04FAEEF1049}" srcOrd="0" destOrd="3" presId="urn:microsoft.com/office/officeart/2005/8/layout/vList2"/>
    <dgm:cxn modelId="{31885D0C-070C-42E4-83DA-143BDDEA3CCC}" srcId="{754B8EC0-BDC0-40BE-A3BD-34F6A833591B}" destId="{25E8D332-05FA-4349-964D-D93733D55061}" srcOrd="3" destOrd="0" parTransId="{C8F0E06E-A008-4C22-9928-811560FC7518}" sibTransId="{B2E8D986-F881-479E-A2F3-2519F25DF3A3}"/>
    <dgm:cxn modelId="{0FC573B9-3233-4BA3-A44A-9F0093268C46}" type="presOf" srcId="{D0B8D70E-26EB-4B14-986D-346053B57FC8}" destId="{EFF36E48-99DE-422D-AA21-D04FAEEF1049}" srcOrd="0" destOrd="8" presId="urn:microsoft.com/office/officeart/2005/8/layout/vList2"/>
    <dgm:cxn modelId="{E76436A0-20EB-4028-A349-ADEE4C9CA41E}" srcId="{7CCF2C43-5E8A-487D-82C8-A5D538602378}" destId="{EA1BD527-296F-46C1-9EF0-2DA487D0BCD1}" srcOrd="0" destOrd="0" parTransId="{6C85DD6E-CA6C-446F-93E6-5E211344D50F}" sibTransId="{C844A73D-CA89-44E1-918E-4BECFA517586}"/>
    <dgm:cxn modelId="{6155E86A-FFEB-43E3-AD97-1816011C69BE}" srcId="{7CCF2C43-5E8A-487D-82C8-A5D538602378}" destId="{D0B8D70E-26EB-4B14-986D-346053B57FC8}" srcOrd="1" destOrd="0" parTransId="{B715378B-ECA5-4AFC-A386-2B97CF667CE7}" sibTransId="{EBC50954-B57D-4516-B653-316004134892}"/>
    <dgm:cxn modelId="{DCF3FFCC-1FC9-470F-BFCD-3BA7C2FB7C0F}" srcId="{754B8EC0-BDC0-40BE-A3BD-34F6A833591B}" destId="{8E432625-DB91-4DAD-8D10-1362E45DC0BF}" srcOrd="1" destOrd="0" parTransId="{56F41DD5-C666-4DFE-9824-92FB49A514B3}" sibTransId="{03B2C55C-9283-43F6-9C07-2A71ED4EA749}"/>
    <dgm:cxn modelId="{590B45E7-E7C6-458C-BD6C-52388125785B}" srcId="{754B8EC0-BDC0-40BE-A3BD-34F6A833591B}" destId="{7D3E6B84-7246-4AE2-ABF1-6E89AF16E84E}" srcOrd="0" destOrd="0" parTransId="{657F2B3F-0B95-437D-BC2B-220BB853AD28}" sibTransId="{68E9D674-D790-4215-9406-554677943C14}"/>
    <dgm:cxn modelId="{BAC0207C-36AC-47B6-B0E9-957CBC265145}" srcId="{754B8EC0-BDC0-40BE-A3BD-34F6A833591B}" destId="{7CCF2C43-5E8A-487D-82C8-A5D538602378}" srcOrd="4" destOrd="0" parTransId="{EF901F43-5A91-48B6-AC53-D93BC1CE402D}" sibTransId="{F1FE4DE6-071B-4FE9-BECB-3F34121A49B2}"/>
    <dgm:cxn modelId="{84853F7A-18DE-4B32-B34B-44DE933173FF}" srcId="{AA66545E-61BD-44B8-B934-D6BAF1B29E1E}" destId="{33F9B5CD-186E-4F53-A45C-CE9883E8F9AB}" srcOrd="1" destOrd="0" parTransId="{E5A02E14-A2A8-4C14-9D79-AC6C0D5CCE80}" sibTransId="{B4B7A9CA-9D7E-4946-9DA3-6DFF22D57AC3}"/>
    <dgm:cxn modelId="{986149BD-5AEC-4F79-A760-09EE5795E995}" type="presOf" srcId="{33F9B5CD-186E-4F53-A45C-CE9883E8F9AB}" destId="{EFF36E48-99DE-422D-AA21-D04FAEEF1049}" srcOrd="0" destOrd="4" presId="urn:microsoft.com/office/officeart/2005/8/layout/vList2"/>
    <dgm:cxn modelId="{545B442F-D191-4F35-AB08-4CBDAEBBDD3A}" type="presOf" srcId="{AA66545E-61BD-44B8-B934-D6BAF1B29E1E}" destId="{EFF36E48-99DE-422D-AA21-D04FAEEF1049}" srcOrd="0" destOrd="2" presId="urn:microsoft.com/office/officeart/2005/8/layout/vList2"/>
    <dgm:cxn modelId="{78B3EC19-659F-4C77-B405-B7190C9197D8}" srcId="{754B8EC0-BDC0-40BE-A3BD-34F6A833591B}" destId="{AA66545E-61BD-44B8-B934-D6BAF1B29E1E}" srcOrd="2" destOrd="0" parTransId="{6842C343-ACA1-436D-BF2C-C4B6FB675208}" sibTransId="{EE4DCE59-C634-44EA-9708-51AE6AD18320}"/>
    <dgm:cxn modelId="{545D60E9-208A-41A7-BF69-7366FE0F0F69}" type="presOf" srcId="{6EB0F6A7-C065-4E20-A877-46F62257C87F}" destId="{39210827-1CC8-4FE2-9921-AD3A75895CF7}" srcOrd="0" destOrd="0" presId="urn:microsoft.com/office/officeart/2005/8/layout/vList2"/>
    <dgm:cxn modelId="{4CD414E5-73E4-466E-8009-4357919EA05D}" type="presParOf" srcId="{39210827-1CC8-4FE2-9921-AD3A75895CF7}" destId="{DBF23783-C17E-4E3D-A439-E4D6D69F7552}" srcOrd="0" destOrd="0" presId="urn:microsoft.com/office/officeart/2005/8/layout/vList2"/>
    <dgm:cxn modelId="{1CDA2F06-9A3B-40D4-AD19-7FD6CF877834}" type="presParOf" srcId="{39210827-1CC8-4FE2-9921-AD3A75895CF7}" destId="{EFF36E48-99DE-422D-AA21-D04FAEEF10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0BA3E-41D3-42DD-B529-83D1B47C6BC9}">
      <dsp:nvSpPr>
        <dsp:cNvPr id="0" name=""/>
        <dsp:cNvSpPr/>
      </dsp:nvSpPr>
      <dsp:spPr>
        <a:xfrm>
          <a:off x="0" y="229164"/>
          <a:ext cx="5641974" cy="1106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/>
            <a:t>A mentálhigiéné a lelki egészséget jelenti. Mivel az ember pszichoszomatikus egység, így a lelki egészség nem választható el a testi egészégtől. </a:t>
          </a:r>
          <a:endParaRPr lang="en-US" sz="2200" kern="1200" dirty="0"/>
        </a:p>
      </dsp:txBody>
      <dsp:txXfrm>
        <a:off x="54030" y="283194"/>
        <a:ext cx="5533914" cy="998760"/>
      </dsp:txXfrm>
    </dsp:sp>
    <dsp:sp modelId="{0DF778EA-8E3C-4384-8168-06BC27AE26E5}">
      <dsp:nvSpPr>
        <dsp:cNvPr id="0" name=""/>
        <dsp:cNvSpPr/>
      </dsp:nvSpPr>
      <dsp:spPr>
        <a:xfrm>
          <a:off x="0" y="1399344"/>
          <a:ext cx="5641974" cy="110682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Az iskola mentálhigiénés feladatai:</a:t>
          </a:r>
          <a:endParaRPr lang="en-US" sz="2200" kern="1200"/>
        </a:p>
      </dsp:txBody>
      <dsp:txXfrm>
        <a:off x="54030" y="1453374"/>
        <a:ext cx="5533914" cy="998760"/>
      </dsp:txXfrm>
    </dsp:sp>
    <dsp:sp modelId="{4D808A87-0622-4C27-A617-C353049A0B58}">
      <dsp:nvSpPr>
        <dsp:cNvPr id="0" name=""/>
        <dsp:cNvSpPr/>
      </dsp:nvSpPr>
      <dsp:spPr>
        <a:xfrm>
          <a:off x="0" y="2506165"/>
          <a:ext cx="5641974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700" kern="1200"/>
            <a:t>Segíteni az optimális fizikai, intellektuális és érzelmi fejlődést.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700" kern="1200"/>
            <a:t>Támogatni a pszichés fejlődési folyamatot.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700" kern="1200"/>
            <a:t>Támogató közösséget biztosítani a nehéz élethelyzetek sikeres megoldásának elősegítéséhez.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700" kern="1200" dirty="0"/>
            <a:t>Megküzdési, kommunikációs, problémamegoldó, konfliktuskezelési stratégiákat megtanítani.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700" kern="1200"/>
            <a:t>Alkalmassá tenni a tanulót arra, hogy a közösségek hatékony tagja legyen.</a:t>
          </a:r>
          <a:endParaRPr lang="en-US" sz="1700" kern="1200"/>
        </a:p>
      </dsp:txBody>
      <dsp:txXfrm>
        <a:off x="0" y="2506165"/>
        <a:ext cx="5641974" cy="2185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3DCA5-E7A2-4682-9604-C9851D8E66F8}">
      <dsp:nvSpPr>
        <dsp:cNvPr id="0" name=""/>
        <dsp:cNvSpPr/>
      </dsp:nvSpPr>
      <dsp:spPr>
        <a:xfrm>
          <a:off x="0" y="55124"/>
          <a:ext cx="6066818" cy="41066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/>
            <a:t>STRESSZKEZELÉS</a:t>
          </a:r>
          <a:endParaRPr lang="en-US" sz="1800" kern="1200"/>
        </a:p>
      </dsp:txBody>
      <dsp:txXfrm>
        <a:off x="20047" y="75171"/>
        <a:ext cx="6026724" cy="370575"/>
      </dsp:txXfrm>
    </dsp:sp>
    <dsp:sp modelId="{6C0AC5CE-0D85-442D-9B6B-4B1ECEF7AC77}">
      <dsp:nvSpPr>
        <dsp:cNvPr id="0" name=""/>
        <dsp:cNvSpPr/>
      </dsp:nvSpPr>
      <dsp:spPr>
        <a:xfrm>
          <a:off x="0" y="465794"/>
          <a:ext cx="6066818" cy="3502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2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b="1" kern="1200"/>
            <a:t>Félelmek – ijedtség, félelem szorongás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b="1" kern="1200"/>
            <a:t>Nem verbális kommunikáció értelmezése, empátiás képesség fejlesztésé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b="1" kern="1200" dirty="0"/>
            <a:t>Megküzdési stratégiák: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b="1" kern="1200"/>
            <a:t>Érzelemközpontú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kern="1200"/>
            <a:t>Mozgás. A sporton kívül ide tartozik minden olyan testmozgás, amiben legalább egy kicsit megizzadsz.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kern="1200"/>
            <a:t>A pozitív gondolkodás azt jelenti, hogy minden rosszban van valami jó és ezt találd meg.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kern="1200"/>
            <a:t>Foglald el magad valami számodra is kellemes tevékenységgel, akkor elterelődhetnek a rossz gondolatok.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kern="1200"/>
            <a:t>Felejtsd el a kellemetlen eseményt vagy próbáld magadnak megmagyarázni, hogy te erről igazából nem is tehetsz.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kern="1200"/>
            <a:t>Próbáld izmaidat ellazítani valami lassú kellemes zenére (relaxáció).</a:t>
          </a:r>
          <a:endParaRPr lang="hu-HU" sz="1400" b="1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b="1" kern="1200"/>
            <a:t>Problémaközpontú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kern="1200"/>
            <a:t>Ilyen lehet, amikor a kudarcos módszer helyett más megoldást keresel vagy az önmagaddal szemben támasztott elvárásokat mérsékled.</a:t>
          </a:r>
          <a:endParaRPr lang="hu-HU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b="1" kern="1200"/>
            <a:t>A tanulás, mint stresszforrás – tanulási motiváció.</a:t>
          </a:r>
        </a:p>
      </dsp:txBody>
      <dsp:txXfrm>
        <a:off x="0" y="465794"/>
        <a:ext cx="6066818" cy="3502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21394-9029-4FFE-A227-E8841D1A5617}">
      <dsp:nvSpPr>
        <dsp:cNvPr id="0" name=""/>
        <dsp:cNvSpPr/>
      </dsp:nvSpPr>
      <dsp:spPr>
        <a:xfrm>
          <a:off x="0" y="0"/>
          <a:ext cx="3424739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HELYES TÁPLÁLKOZÁS</a:t>
          </a:r>
          <a:endParaRPr lang="en-US" sz="2400" kern="1200" dirty="0"/>
        </a:p>
      </dsp:txBody>
      <dsp:txXfrm>
        <a:off x="28329" y="28329"/>
        <a:ext cx="3368081" cy="523662"/>
      </dsp:txXfrm>
    </dsp:sp>
    <dsp:sp modelId="{BDB36160-B423-4DDB-9867-23B90AD7F41E}">
      <dsp:nvSpPr>
        <dsp:cNvPr id="0" name=""/>
        <dsp:cNvSpPr/>
      </dsp:nvSpPr>
      <dsp:spPr>
        <a:xfrm>
          <a:off x="0" y="587107"/>
          <a:ext cx="3424739" cy="46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35" tIns="22860" rIns="128016" bIns="228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1" kern="1200" dirty="0">
              <a:solidFill>
                <a:schemeClr val="bg1"/>
              </a:solidFill>
            </a:rPr>
            <a:t>Az egészséges és a beteg gyerek jellemzői </a:t>
          </a:r>
          <a:r>
            <a:rPr lang="hu-HU" sz="1800" kern="1200" dirty="0">
              <a:solidFill>
                <a:schemeClr val="bg1"/>
              </a:solidFill>
            </a:rPr>
            <a:t>(testhőmérséklet, kedélyállapot, hangulat, fájdalomérzet…)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1" kern="1200" dirty="0">
              <a:solidFill>
                <a:schemeClr val="bg1"/>
              </a:solidFill>
            </a:rPr>
            <a:t>Mire van szükség a növekedéshez? </a:t>
          </a:r>
          <a:r>
            <a:rPr lang="hu-HU" sz="1800" kern="1200" dirty="0">
              <a:solidFill>
                <a:schemeClr val="bg1"/>
              </a:solidFill>
            </a:rPr>
            <a:t>(Víz, zsír, szénhidrát, ásványi anyagok, vitaminok.)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1" kern="1200" dirty="0">
              <a:solidFill>
                <a:schemeClr val="bg1"/>
              </a:solidFill>
            </a:rPr>
            <a:t>Tevékenységek energiaszükséglete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1" kern="1200" dirty="0" err="1">
              <a:solidFill>
                <a:schemeClr val="bg1"/>
              </a:solidFill>
            </a:rPr>
            <a:t>BMI</a:t>
          </a:r>
          <a:r>
            <a:rPr lang="hu-HU" sz="1800" b="1" kern="1200" dirty="0">
              <a:solidFill>
                <a:schemeClr val="bg1"/>
              </a:solidFill>
            </a:rPr>
            <a:t> meghatározása </a:t>
          </a:r>
          <a:r>
            <a:rPr lang="hu-HU" sz="1800" kern="1200" dirty="0">
              <a:solidFill>
                <a:schemeClr val="bg1"/>
              </a:solidFill>
            </a:rPr>
            <a:t>(erősen sovány, sovány, ideális, túlsúlyos, elhízott)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1" kern="1200" dirty="0">
              <a:solidFill>
                <a:schemeClr val="bg1"/>
              </a:solidFill>
            </a:rPr>
            <a:t>Szubjektív elégedettség vagy elégedetlenség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1" kern="1200" dirty="0" err="1">
              <a:solidFill>
                <a:schemeClr val="bg1"/>
              </a:solidFill>
            </a:rPr>
            <a:t>BMI</a:t>
          </a:r>
          <a:r>
            <a:rPr lang="hu-HU" sz="1800" b="1" kern="1200" dirty="0">
              <a:solidFill>
                <a:schemeClr val="bg1"/>
              </a:solidFill>
            </a:rPr>
            <a:t> korrekció: testmozgás és táplálkozás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b="1" kern="1200" dirty="0">
              <a:solidFill>
                <a:schemeClr val="bg1"/>
              </a:solidFill>
            </a:rPr>
            <a:t>Ételreceptek</a:t>
          </a:r>
        </a:p>
      </dsp:txBody>
      <dsp:txXfrm>
        <a:off x="0" y="587107"/>
        <a:ext cx="3424739" cy="4620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DB8D5-5EC2-4E79-B69B-99E09F91D30B}">
      <dsp:nvSpPr>
        <dsp:cNvPr id="0" name=""/>
        <dsp:cNvSpPr/>
      </dsp:nvSpPr>
      <dsp:spPr>
        <a:xfrm>
          <a:off x="0" y="19754"/>
          <a:ext cx="6066818" cy="5931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/>
            <a:t>HELYES LELKI TÁPLÁLKOZÁS</a:t>
          </a:r>
          <a:endParaRPr lang="en-US" sz="2600" kern="1200"/>
        </a:p>
      </dsp:txBody>
      <dsp:txXfrm>
        <a:off x="28957" y="48711"/>
        <a:ext cx="6008904" cy="535276"/>
      </dsp:txXfrm>
    </dsp:sp>
    <dsp:sp modelId="{BC456119-EF4C-470A-B6DF-AC2575855E02}">
      <dsp:nvSpPr>
        <dsp:cNvPr id="0" name=""/>
        <dsp:cNvSpPr/>
      </dsp:nvSpPr>
      <dsp:spPr>
        <a:xfrm>
          <a:off x="0" y="612945"/>
          <a:ext cx="6066818" cy="339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2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Pál apostol önértékelése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A tékozló fiú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2000" kern="1200" dirty="0"/>
            <a:t>Mit tett Isten értünk?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2000" kern="1200" dirty="0"/>
            <a:t>Mit tett Jézus értünk?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2000" kern="1200" dirty="0"/>
            <a:t>Mi mit teszünk Istenért?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2000" kern="1200" dirty="0"/>
            <a:t>Mit teszünk másokért?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Jézus gyógyítási történetei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A </a:t>
          </a:r>
          <a:r>
            <a:rPr lang="hu-HU" sz="2000" kern="1200" dirty="0" err="1"/>
            <a:t>tálentumok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2000" kern="1200" dirty="0"/>
            <a:t>Hogyan fejleszthetők a képességek?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/>
            <a:t>Dávid és Jonatán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2000" kern="1200" dirty="0"/>
            <a:t>Mit jelent a lelki közösség?</a:t>
          </a:r>
          <a:endParaRPr lang="en-US" sz="2000" kern="1200" dirty="0"/>
        </a:p>
      </dsp:txBody>
      <dsp:txXfrm>
        <a:off x="0" y="612945"/>
        <a:ext cx="6066818" cy="3390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E0670-C1C0-431A-BDC5-5FA84C13C58F}">
      <dsp:nvSpPr>
        <dsp:cNvPr id="0" name=""/>
        <dsp:cNvSpPr/>
      </dsp:nvSpPr>
      <dsp:spPr>
        <a:xfrm>
          <a:off x="0" y="85618"/>
          <a:ext cx="3424739" cy="4334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/>
            <a:t>DIGITÁLIS EGÉSZSÉGVÉDELEM</a:t>
          </a:r>
          <a:endParaRPr lang="en-US" sz="1900" kern="1200"/>
        </a:p>
      </dsp:txBody>
      <dsp:txXfrm>
        <a:off x="21161" y="106779"/>
        <a:ext cx="3382417" cy="391163"/>
      </dsp:txXfrm>
    </dsp:sp>
    <dsp:sp modelId="{32F2BFFD-DD3F-4836-A021-A21A4A10349B}">
      <dsp:nvSpPr>
        <dsp:cNvPr id="0" name=""/>
        <dsp:cNvSpPr/>
      </dsp:nvSpPr>
      <dsp:spPr>
        <a:xfrm>
          <a:off x="0" y="519103"/>
          <a:ext cx="3424739" cy="424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35" tIns="30480" rIns="170688" bIns="3048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400" b="1" kern="1200" dirty="0">
              <a:solidFill>
                <a:schemeClr val="bg1"/>
              </a:solidFill>
            </a:rPr>
            <a:t>Infokommunikációs eszközök és szolgáltatók</a:t>
          </a:r>
          <a:endParaRPr lang="en-US" sz="2400" b="1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400" b="1" kern="1200" dirty="0">
              <a:solidFill>
                <a:schemeClr val="bg1"/>
              </a:solidFill>
            </a:rPr>
            <a:t>Hasznosítható Web oldalak bemutatása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400" b="1" kern="1200" dirty="0">
              <a:solidFill>
                <a:schemeClr val="bg1"/>
              </a:solidFill>
            </a:rPr>
            <a:t>A mobil és az internet használata a tanítási órán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400" b="1" kern="1200" dirty="0" err="1">
              <a:solidFill>
                <a:schemeClr val="bg1"/>
              </a:solidFill>
            </a:rPr>
            <a:t>Netiket</a:t>
          </a:r>
          <a:r>
            <a:rPr lang="hu-HU" sz="2400" b="1" kern="1200" dirty="0">
              <a:solidFill>
                <a:schemeClr val="bg1"/>
              </a:solidFill>
            </a:rPr>
            <a:t> (net-etikett) alkalmazása mobilra és internetre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400" b="1" kern="1200" dirty="0">
              <a:solidFill>
                <a:schemeClr val="bg1"/>
              </a:solidFill>
            </a:rPr>
            <a:t>Az internetes zaklatás.</a:t>
          </a:r>
        </a:p>
      </dsp:txBody>
      <dsp:txXfrm>
        <a:off x="0" y="519103"/>
        <a:ext cx="3424739" cy="4247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ECC4E-B422-4E83-B1A3-711E148304EA}">
      <dsp:nvSpPr>
        <dsp:cNvPr id="0" name=""/>
        <dsp:cNvSpPr/>
      </dsp:nvSpPr>
      <dsp:spPr>
        <a:xfrm>
          <a:off x="0" y="14378"/>
          <a:ext cx="4750138" cy="5475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KONFLIKTUSOK FELISMERÉSE</a:t>
          </a:r>
          <a:endParaRPr lang="en-US" sz="2400" kern="1200" dirty="0"/>
        </a:p>
      </dsp:txBody>
      <dsp:txXfrm>
        <a:off x="26730" y="41108"/>
        <a:ext cx="4696678" cy="494099"/>
      </dsp:txXfrm>
    </dsp:sp>
    <dsp:sp modelId="{407A69EA-6B40-476D-8517-68B5BCB16F74}">
      <dsp:nvSpPr>
        <dsp:cNvPr id="0" name=""/>
        <dsp:cNvSpPr/>
      </dsp:nvSpPr>
      <dsp:spPr>
        <a:xfrm>
          <a:off x="0" y="561938"/>
          <a:ext cx="4750138" cy="303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1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kern="1200" dirty="0"/>
            <a:t>Konfliktushelyzetek felismerése és értelmezése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kern="1200"/>
            <a:t>Kapcsolódás a személyes élethelyzetekhez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kern="1200" dirty="0" err="1"/>
            <a:t>Externalizció</a:t>
          </a:r>
          <a:r>
            <a:rPr lang="hu-HU" sz="1900" kern="1200" dirty="0"/>
            <a:t>: érzelmek kifejezése rajzban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kern="1200" dirty="0"/>
            <a:t>Érzelmek megfogalmazása szavakban.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kern="1200" dirty="0"/>
            <a:t>Önismeret: milyennek látom magam konfliktusos helyzetekben?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kern="1200"/>
            <a:t>Az együttélés szabályai.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kern="1200" dirty="0"/>
            <a:t>Önkifejezés: érzelmek kifejezése szavakban és a nem verbális jelekkel.</a:t>
          </a:r>
        </a:p>
      </dsp:txBody>
      <dsp:txXfrm>
        <a:off x="0" y="561938"/>
        <a:ext cx="4750138" cy="3030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C8CB6-3D8A-4D41-AA93-FB851271E5C2}">
      <dsp:nvSpPr>
        <dsp:cNvPr id="0" name=""/>
        <dsp:cNvSpPr/>
      </dsp:nvSpPr>
      <dsp:spPr>
        <a:xfrm>
          <a:off x="0" y="191061"/>
          <a:ext cx="7172138" cy="6616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b="1" kern="1200" dirty="0"/>
            <a:t>VISELKEDÉS KONFLIKTUSOS HELYZETEKBEN </a:t>
          </a:r>
          <a:endParaRPr lang="en-US" sz="2900" b="1" kern="1200" dirty="0"/>
        </a:p>
      </dsp:txBody>
      <dsp:txXfrm>
        <a:off x="32298" y="223359"/>
        <a:ext cx="7107542" cy="597039"/>
      </dsp:txXfrm>
    </dsp:sp>
    <dsp:sp modelId="{520324C8-D2E8-4B98-89C7-933F2F9933B3}">
      <dsp:nvSpPr>
        <dsp:cNvPr id="0" name=""/>
        <dsp:cNvSpPr/>
      </dsp:nvSpPr>
      <dsp:spPr>
        <a:xfrm>
          <a:off x="0" y="852696"/>
          <a:ext cx="7172138" cy="270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1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300" kern="1200" dirty="0" err="1"/>
            <a:t>Szubmisszív</a:t>
          </a:r>
          <a:r>
            <a:rPr lang="hu-HU" sz="2300" kern="1200" dirty="0"/>
            <a:t> viselkedés (elfogadás)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300" kern="1200" dirty="0"/>
            <a:t>Agresszív viselkedés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300" kern="1200" dirty="0"/>
            <a:t>Sikeres önérvényesítés (asszertív viselkedés)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300" kern="1200" dirty="0" err="1"/>
            <a:t>Decentrálás</a:t>
          </a:r>
          <a:r>
            <a:rPr lang="hu-HU" sz="2300" kern="1200" dirty="0"/>
            <a:t> és az empátiás képesség fejlesztése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300" kern="1200" dirty="0" err="1"/>
            <a:t>Metakogniciós</a:t>
          </a:r>
          <a:r>
            <a:rPr lang="hu-HU" sz="2300" kern="1200" dirty="0"/>
            <a:t> képesség fejlesztése: fogalmazzák meg saját gondolkodásuk jellemzőit konkrét fogalmi szinten a konfliktusos helyzetekben.</a:t>
          </a:r>
        </a:p>
      </dsp:txBody>
      <dsp:txXfrm>
        <a:off x="0" y="852696"/>
        <a:ext cx="7172138" cy="27013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7771C-4797-4447-A0B3-B4F4F67F7C95}">
      <dsp:nvSpPr>
        <dsp:cNvPr id="0" name=""/>
        <dsp:cNvSpPr/>
      </dsp:nvSpPr>
      <dsp:spPr>
        <a:xfrm>
          <a:off x="0" y="403586"/>
          <a:ext cx="3527043" cy="979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/>
            <a:t>KONFLIKTUSKEZELÉSI STRATÉGIÁK </a:t>
          </a:r>
          <a:endParaRPr lang="en-US" sz="2700" b="1" kern="1200" dirty="0"/>
        </a:p>
      </dsp:txBody>
      <dsp:txXfrm>
        <a:off x="47805" y="451391"/>
        <a:ext cx="3431433" cy="883680"/>
      </dsp:txXfrm>
    </dsp:sp>
    <dsp:sp modelId="{A1685DAF-24B7-4FE6-86CD-6D462A6F2160}">
      <dsp:nvSpPr>
        <dsp:cNvPr id="0" name=""/>
        <dsp:cNvSpPr/>
      </dsp:nvSpPr>
      <dsp:spPr>
        <a:xfrm>
          <a:off x="0" y="1382876"/>
          <a:ext cx="3527043" cy="380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8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100" kern="1200" dirty="0"/>
            <a:t>Személyes profil megmutatása.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100" kern="1200" dirty="0"/>
            <a:t>Az önérvényesítés és az együttműködés mértékének egyéni értelmezése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100" kern="1200" dirty="0"/>
            <a:t>Elkerülő, alkalmazkodó, versengő, problémamegoldó és kompromisszumkereső stratégiák.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100" kern="1200" dirty="0"/>
            <a:t>Az önérvényesítés és az együttműködés összhangja. </a:t>
          </a:r>
        </a:p>
      </dsp:txBody>
      <dsp:txXfrm>
        <a:off x="0" y="1382876"/>
        <a:ext cx="3527043" cy="3800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23783-C17E-4E3D-A439-E4D6D69F7552}">
      <dsp:nvSpPr>
        <dsp:cNvPr id="0" name=""/>
        <dsp:cNvSpPr/>
      </dsp:nvSpPr>
      <dsp:spPr>
        <a:xfrm>
          <a:off x="0" y="222011"/>
          <a:ext cx="3527043" cy="8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BIBLIAI KONFLIKTUSOK ELEMZÉSE</a:t>
          </a:r>
          <a:endParaRPr lang="en-US" sz="2400" b="1" kern="1200" dirty="0"/>
        </a:p>
      </dsp:txBody>
      <dsp:txXfrm>
        <a:off x="42493" y="264504"/>
        <a:ext cx="3442057" cy="785494"/>
      </dsp:txXfrm>
    </dsp:sp>
    <dsp:sp modelId="{EFF36E48-99DE-422D-AA21-D04FAEEF1049}">
      <dsp:nvSpPr>
        <dsp:cNvPr id="0" name=""/>
        <dsp:cNvSpPr/>
      </dsp:nvSpPr>
      <dsp:spPr>
        <a:xfrm>
          <a:off x="0" y="1092491"/>
          <a:ext cx="3527043" cy="427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8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kern="1200" dirty="0" err="1"/>
            <a:t>Abrahám</a:t>
          </a:r>
          <a:r>
            <a:rPr lang="hu-HU" sz="1900" kern="1200" dirty="0"/>
            <a:t> és Lót elválik egymástól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•"/>
          </a:pPr>
          <a:r>
            <a:rPr lang="hu-HU" sz="1900" kern="1200" dirty="0"/>
            <a:t>   (1 </a:t>
          </a:r>
          <a:r>
            <a:rPr lang="hu-HU" sz="1900" kern="1200" dirty="0" err="1"/>
            <a:t>Móz</a:t>
          </a:r>
          <a:r>
            <a:rPr lang="hu-HU" sz="1900" kern="1200" dirty="0"/>
            <a:t> 13,1-18)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1900" kern="1200" dirty="0"/>
            <a:t>Konfliktusok indulati háttere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1900" kern="1200" dirty="0"/>
            <a:t>A békés megoldás lehetőségei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kern="1200" dirty="0"/>
            <a:t>József története: József az álomlátó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•"/>
          </a:pPr>
          <a:r>
            <a:rPr lang="hu-HU" sz="1900" b="0" kern="1200" dirty="0"/>
            <a:t>   (</a:t>
          </a:r>
          <a:r>
            <a:rPr lang="hu-HU" sz="1900" b="0" kern="1200" dirty="0" err="1"/>
            <a:t>1Móz</a:t>
          </a:r>
          <a:r>
            <a:rPr lang="hu-HU" sz="1900" b="0" kern="1200" dirty="0"/>
            <a:t> 37,1–11)</a:t>
          </a:r>
          <a:endParaRPr lang="en-US" sz="1900" b="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1900" kern="1200" dirty="0"/>
            <a:t>A testvéri konfliktusok háttere: testvérféltékenység, irigység, rivalizálás. 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u-HU" sz="1900" kern="1200" dirty="0"/>
            <a:t>Hogyan lehet csökkenteni a testvérkonfliktusok negatív érzelmi hátterét?</a:t>
          </a:r>
          <a:endParaRPr lang="en-US" sz="1900" kern="1200" dirty="0"/>
        </a:p>
      </dsp:txBody>
      <dsp:txXfrm>
        <a:off x="0" y="1092491"/>
        <a:ext cx="3527043" cy="42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0596C-CF6E-44B4-ABDF-C02A2CC1119E}" type="datetimeFigureOut">
              <a:rPr lang="hu-HU" smtClean="0"/>
              <a:t>2019.11.05.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79E7-D25B-4DF2-AFB4-C8E3F88CF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62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13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05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9256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36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0683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107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744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774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83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1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135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81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16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71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72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99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86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79E7-D25B-4DF2-AFB4-C8E3F88CF04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34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78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857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163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66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295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22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1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179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21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981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1968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FA2B21-3FCD-4721-B95C-427943F61125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84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4PON0VUNx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3yOdW72Bsv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0184BD86-779B-43CB-BE16-A3CEC461E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19863" b="35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7" name="Rectangle 65">
            <a:extLst>
              <a:ext uri="{FF2B5EF4-FFF2-40B4-BE49-F238E27FC236}">
                <a16:creationId xmlns="" xmlns:a16="http://schemas.microsoft.com/office/drawing/2014/main" id="{CC1CA635-2D9C-4E3E-820F-5FE35AC143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3F6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AD2F6913-F7F1-4A8C-AEB2-008C62B0B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hu-HU" sz="4300" b="1">
                <a:solidFill>
                  <a:srgbClr val="FFFFFF"/>
                </a:solidFill>
              </a:rPr>
              <a:t>AZ ISKOLA MENTÁLHIGIÉNÉS ÉS KONFLIKTUSKEZELÉSI PROGRAMJA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44C31F31-837E-4E46-A16A-CF4F2C2D7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b="1">
                <a:solidFill>
                  <a:srgbClr val="FFFFFF"/>
                </a:solidFill>
                <a:highlight>
                  <a:srgbClr val="00FFFF"/>
                </a:highlight>
              </a:rPr>
              <a:t>Schmercz István főiskolai tanár</a:t>
            </a:r>
          </a:p>
          <a:p>
            <a:pPr>
              <a:spcAft>
                <a:spcPts val="600"/>
              </a:spcAft>
            </a:pPr>
            <a:r>
              <a:rPr lang="hu-HU" b="1">
                <a:solidFill>
                  <a:srgbClr val="FFFFFF"/>
                </a:solidFill>
                <a:highlight>
                  <a:srgbClr val="00FFFF"/>
                </a:highlight>
              </a:rPr>
              <a:t>Szent Atanáz Görögkatolikus Hittudományi Főiskola</a:t>
            </a:r>
          </a:p>
          <a:p>
            <a:pPr>
              <a:spcAft>
                <a:spcPts val="600"/>
              </a:spcAft>
            </a:pPr>
            <a:r>
              <a:rPr lang="hu-HU" b="1">
                <a:solidFill>
                  <a:srgbClr val="FFFFFF"/>
                </a:solidFill>
                <a:highlight>
                  <a:srgbClr val="00FFFF"/>
                </a:highlight>
              </a:rPr>
              <a:t>NYÍREGYHÁZA</a:t>
            </a:r>
            <a:endParaRPr lang="hu-HU" b="1" dirty="0">
              <a:solidFill>
                <a:srgbClr val="FFFFFF"/>
              </a:solidFill>
              <a:highlight>
                <a:srgbClr val="00FFFF"/>
              </a:highlight>
            </a:endParaRPr>
          </a:p>
        </p:txBody>
      </p:sp>
      <p:cxnSp>
        <p:nvCxnSpPr>
          <p:cNvPr id="88" name="Straight Connector 67">
            <a:extLst>
              <a:ext uri="{FF2B5EF4-FFF2-40B4-BE49-F238E27FC236}">
                <a16:creationId xmlns="" xmlns:a16="http://schemas.microsoft.com/office/drawing/2014/main" id="{E0E62FBC-456F-48AE-91ED-3956405D76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5430"/>
            <a:ext cx="10729890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CBDDD243-ED5F-4896-B18B-ABCF4B7E1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19E6BB3-DF2B-4751-97C5-B3DB949AED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CBFE13F8-736F-4CEA-8B11-D8FDCDC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>
            <a:normAutofit/>
          </a:bodyPr>
          <a:lstStyle/>
          <a:p>
            <a:r>
              <a:rPr lang="hu-HU" sz="4600">
                <a:solidFill>
                  <a:srgbClr val="FFFFFF"/>
                </a:solidFill>
              </a:rPr>
              <a:t>AZ OSZTÁLYFŐNÖKI ÓRAKERETBE BEILLESZTHETŐ KONFLIKTUS-KEZELÉSI TANANYAGOK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4C10BB86-7343-4453-94C2-1E311FC2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671611"/>
            <a:ext cx="4747090" cy="355051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61721DD-D110-44EE-82A7-D56AB687E6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E01FBBE3-19F7-4BAE-A473-57EFA869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16153"/>
              </p:ext>
            </p:extLst>
          </p:nvPr>
        </p:nvGraphicFramePr>
        <p:xfrm>
          <a:off x="1024129" y="643467"/>
          <a:ext cx="4750138" cy="36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17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1AEB8A9-B768-4E30-BA55-D919E6687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CBFE13F8-736F-4CEA-8B11-D8FDCDC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AZ OSZTÁLYFŐNÖKI ÓRAKERETBE BEILLESZTHETŐ KONFLIKTUS-KEZELÉSI TANANYAGOK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C46DC85-469F-4089-8102-6F304F91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989" y="4553084"/>
            <a:ext cx="3943806" cy="1685977"/>
          </a:xfrm>
          <a:prstGeom prst="rect">
            <a:avLst/>
          </a:prstGeom>
        </p:spPr>
      </p:pic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E01FBBE3-19F7-4BAE-A473-57EFA869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179054"/>
              </p:ext>
            </p:extLst>
          </p:nvPr>
        </p:nvGraphicFramePr>
        <p:xfrm>
          <a:off x="4699818" y="640080"/>
          <a:ext cx="7172138" cy="374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2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FE13F8-736F-4CEA-8B11-D8FDCDC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hu-HU" sz="3500"/>
              <a:t>AZ OSZTÁLYFŐNÖKI ÓRAKERETBE BEILLESZTHETŐ KONFLIKTUS-KEZELÉSI TANANYAGOK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DC8DB8C2-A692-4B11-AAD0-ACA1747B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292970"/>
            <a:ext cx="5867061" cy="38722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A4D39DB-AFA4-47BA-A7F2-13A71D210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E01FBBE3-19F7-4BAE-A473-57EFA869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924012"/>
              </p:ext>
            </p:extLst>
          </p:nvPr>
        </p:nvGraphicFramePr>
        <p:xfrm>
          <a:off x="8021490" y="585216"/>
          <a:ext cx="3527043" cy="558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56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FE13F8-736F-4CEA-8B11-D8FDCDC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hu-HU" sz="3500"/>
              <a:t>AZ OSZTÁLYFŐNÖKI ÓRAKERETBE BEILLESZTHETŐ KONFLIKTUS-KEZELÉSI TANANYAGOK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42028850-93E1-4D53-94B1-29C017884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46" y="2286000"/>
            <a:ext cx="3400425" cy="3886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A4D39DB-AFA4-47BA-A7F2-13A71D210C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E01FBBE3-19F7-4BAE-A473-57EFA869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17837"/>
              </p:ext>
            </p:extLst>
          </p:nvPr>
        </p:nvGraphicFramePr>
        <p:xfrm>
          <a:off x="8021490" y="585216"/>
          <a:ext cx="3527043" cy="558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84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C53F227-026F-4716-92BC-9EE00BBE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Konfliktuskezelés hitéleti szemlélettel a köznevelés intézményeiben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5C5D3859-CFF4-44CE-8077-C26A1E7DB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továbbképzés célja: a pedagógusok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="" xmlns:a16="http://schemas.microsoft.com/office/drawing/2014/main" id="{E399D43B-DFBE-4BCD-B09C-B53F558D61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u-HU" dirty="0"/>
              <a:t>megismerjék a konfliktuskezelési technikákat, az agresszív, asszertív és </a:t>
            </a:r>
            <a:r>
              <a:rPr lang="hu-HU" dirty="0" err="1"/>
              <a:t>szubmisszív</a:t>
            </a:r>
            <a:r>
              <a:rPr lang="hu-HU" dirty="0"/>
              <a:t> viselkedésformák alkalmazhatóságának körülményeit;</a:t>
            </a:r>
          </a:p>
          <a:p>
            <a:pPr lvl="0"/>
            <a:r>
              <a:rPr lang="hu-HU" dirty="0"/>
              <a:t>saját élményen alapuló gyakorlatok által megtapasztalják a konfliktushelyzetek szerepeit, valamint a konfliktuskezelés eszközeit, technikáit;</a:t>
            </a:r>
          </a:p>
          <a:p>
            <a:pPr lvl="0"/>
            <a:r>
              <a:rPr lang="hu-HU" dirty="0"/>
              <a:t>a hit által nyújtott szeretet és elfogadás lehetőségét a személyes kapcsolatokban;</a:t>
            </a:r>
          </a:p>
          <a:p>
            <a:pPr lvl="0"/>
            <a:r>
              <a:rPr lang="hu-HU" dirty="0"/>
              <a:t>megismerjék az ön- és társismeret fejlesztésének alapvető technikáit és gyakorlatait, illetve azok alkalmazási módját. </a:t>
            </a:r>
          </a:p>
          <a:p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A8D518E0-5D65-437C-8737-372E56B50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Tartalmi elemek: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="" xmlns:a16="http://schemas.microsoft.com/office/drawing/2014/main" id="{092B8B10-BF61-4121-A099-FDD9C6CCD3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az agresszív, asszertív és </a:t>
            </a:r>
            <a:r>
              <a:rPr lang="hu-HU" dirty="0" err="1"/>
              <a:t>szubmisszív</a:t>
            </a:r>
            <a:r>
              <a:rPr lang="hu-HU" dirty="0"/>
              <a:t> magatartásformák;</a:t>
            </a:r>
          </a:p>
          <a:p>
            <a:pPr lvl="0"/>
            <a:r>
              <a:rPr lang="hu-HU" dirty="0"/>
              <a:t>személyes konfliktuskezelési stratégiák;</a:t>
            </a:r>
          </a:p>
          <a:p>
            <a:pPr lvl="0"/>
            <a:r>
              <a:rPr lang="hu-HU" dirty="0"/>
              <a:t>a konfliktus és a stressz kapcsolata;</a:t>
            </a:r>
          </a:p>
          <a:p>
            <a:pPr lvl="0"/>
            <a:r>
              <a:rPr lang="hu-HU" dirty="0"/>
              <a:t>bibliai történetek elemzése.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72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="" xmlns:a16="http://schemas.microsoft.com/office/drawing/2014/main" id="{30535C6E-23D1-46C3-909D-F5186A06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5266799"/>
            <a:ext cx="10058400" cy="13716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u-HU" cap="all" spc="-100" dirty="0"/>
              <a:t>A program bemutatása</a:t>
            </a:r>
            <a:endParaRPr lang="en-US" cap="all" spc="-100" dirty="0"/>
          </a:p>
        </p:txBody>
      </p:sp>
      <p:graphicFrame>
        <p:nvGraphicFramePr>
          <p:cNvPr id="12" name="Tartalom helye 11">
            <a:extLst>
              <a:ext uri="{FF2B5EF4-FFF2-40B4-BE49-F238E27FC236}">
                <a16:creationId xmlns="" xmlns:a16="http://schemas.microsoft.com/office/drawing/2014/main" id="{9621A1E0-4A0E-44F4-82DA-FB6EB14DE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821347"/>
              </p:ext>
            </p:extLst>
          </p:nvPr>
        </p:nvGraphicFramePr>
        <p:xfrm>
          <a:off x="1066800" y="533400"/>
          <a:ext cx="10058401" cy="497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407">
                  <a:extLst>
                    <a:ext uri="{9D8B030D-6E8A-4147-A177-3AD203B41FA5}">
                      <a16:colId xmlns="" xmlns:a16="http://schemas.microsoft.com/office/drawing/2014/main" val="1868958349"/>
                    </a:ext>
                  </a:extLst>
                </a:gridCol>
                <a:gridCol w="3519918">
                  <a:extLst>
                    <a:ext uri="{9D8B030D-6E8A-4147-A177-3AD203B41FA5}">
                      <a16:colId xmlns="" xmlns:a16="http://schemas.microsoft.com/office/drawing/2014/main" val="2183507474"/>
                    </a:ext>
                  </a:extLst>
                </a:gridCol>
                <a:gridCol w="3001076">
                  <a:extLst>
                    <a:ext uri="{9D8B030D-6E8A-4147-A177-3AD203B41FA5}">
                      <a16:colId xmlns="" xmlns:a16="http://schemas.microsoft.com/office/drawing/2014/main" val="442518368"/>
                    </a:ext>
                  </a:extLst>
                </a:gridCol>
              </a:tblGrid>
              <a:tr h="247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1. BEVEZETÉS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7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7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extLst>
                  <a:ext uri="{0D108BD9-81ED-4DB2-BD59-A6C34878D82A}">
                    <a16:rowId xmlns="" xmlns:a16="http://schemas.microsoft.com/office/drawing/2014/main" val="1374031577"/>
                  </a:ext>
                </a:extLst>
              </a:tr>
              <a:tr h="888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Bemutatkozás, ismerkedés. A továbbképzés kereteinek, céljának, módszereinek ismertetése. Megismerkedés trénerrel, egymással. Elvárások megfogalmazása. Csoportszabályok megbeszélése, rögzítése.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Beszélgető kör: az elvárások megfogalmazása és a csoportszabályok rögzítése.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 Flip </a:t>
                      </a:r>
                      <a:r>
                        <a:rPr lang="hu-HU" sz="900" dirty="0" err="1">
                          <a:effectLst/>
                        </a:rPr>
                        <a:t>chart</a:t>
                      </a:r>
                      <a:r>
                        <a:rPr lang="hu-HU" sz="900" dirty="0">
                          <a:effectLst/>
                        </a:rPr>
                        <a:t> tábla, névjegykártya, öntapadós cédulák, filctollak.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extLst>
                  <a:ext uri="{0D108BD9-81ED-4DB2-BD59-A6C34878D82A}">
                    <a16:rowId xmlns="" xmlns:a16="http://schemas.microsoft.com/office/drawing/2014/main" val="437762791"/>
                  </a:ext>
                </a:extLst>
              </a:tr>
              <a:tr h="247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2. ELMÉLETI ALAPOK I.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extLst>
                  <a:ext uri="{0D108BD9-81ED-4DB2-BD59-A6C34878D82A}">
                    <a16:rowId xmlns="" xmlns:a16="http://schemas.microsoft.com/office/drawing/2014/main" val="2477227728"/>
                  </a:ext>
                </a:extLst>
              </a:tr>
              <a:tr h="461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Az agresszivitás, az asszertivitás és a szubmisszivitás fogalmának elkülönítése. alapfogalmak tisztázása.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Előadás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Vetített PPT bemutató.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Számítógép és projektor.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extLst>
                  <a:ext uri="{0D108BD9-81ED-4DB2-BD59-A6C34878D82A}">
                    <a16:rowId xmlns="" xmlns:a16="http://schemas.microsoft.com/office/drawing/2014/main" val="1157122360"/>
                  </a:ext>
                </a:extLst>
              </a:tr>
              <a:tr h="247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3. MAGATARTÁSFORMÁK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extLst>
                  <a:ext uri="{0D108BD9-81ED-4DB2-BD59-A6C34878D82A}">
                    <a16:rowId xmlns="" xmlns:a16="http://schemas.microsoft.com/office/drawing/2014/main" val="522337996"/>
                  </a:ext>
                </a:extLst>
              </a:tr>
              <a:tr h="1102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3.1. Magatartásformák érvényesülése: melyik helyzetre jellemző: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- az asszertív magatartásforma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- az agresszív magatartásforma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- a </a:t>
                      </a:r>
                      <a:r>
                        <a:rPr lang="hu-HU" sz="900" dirty="0" err="1">
                          <a:effectLst/>
                        </a:rPr>
                        <a:t>szubmisszív</a:t>
                      </a:r>
                      <a:r>
                        <a:rPr lang="hu-HU" sz="900" dirty="0">
                          <a:effectLst/>
                        </a:rPr>
                        <a:t> magatartásforma?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Előnyök és hátrányok felismerése.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Kiscsoportos feladat: szituációs gyakorlatok. Szituációk megélése, kezelése.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Kommunikációs készség felmérése. (Kérdőív, melyet az alapító biztosít.) A kérdőív a három magatartásforma előfordulási valószínűségét méri.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extLst>
                  <a:ext uri="{0D108BD9-81ED-4DB2-BD59-A6C34878D82A}">
                    <a16:rowId xmlns="" xmlns:a16="http://schemas.microsoft.com/office/drawing/2014/main" val="4229359715"/>
                  </a:ext>
                </a:extLst>
              </a:tr>
              <a:tr h="1102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3.2. Bibliai példák elemzése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1. Ádám és Éva története: a tettek és következményeik.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2. Káin és Ábel kapcsolata az Istennel: mit jelent az indulatok kezelése a testvérkapcsolatokban?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3. Ábrahám és Izsák története: mit jelent a megmenekülés?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4. Csoport által hozott bibliai történetek megbeszélése.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Biblia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1. Mózes I. könyve 3. rész.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2. Mózes I. könyve 4. rész.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3. Mózes I. könyve 22. rész.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extLst>
                  <a:ext uri="{0D108BD9-81ED-4DB2-BD59-A6C34878D82A}">
                    <a16:rowId xmlns="" xmlns:a16="http://schemas.microsoft.com/office/drawing/2014/main" val="3393328899"/>
                  </a:ext>
                </a:extLst>
              </a:tr>
              <a:tr h="674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3.3. Az asszertív kommunikáció, viselkedés gyakorlása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Kis csoportos gyakorlatok: tréner vezetésével az asszertív kommunikációs és viselkedés gyakorlása a megismert szituációk analógiájára.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Nem szükséges.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8" marR="10908" marT="0" marB="0" anchor="ctr"/>
                </a:tc>
                <a:extLst>
                  <a:ext uri="{0D108BD9-81ED-4DB2-BD59-A6C34878D82A}">
                    <a16:rowId xmlns="" xmlns:a16="http://schemas.microsoft.com/office/drawing/2014/main" val="342473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7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="" xmlns:a16="http://schemas.microsoft.com/office/drawing/2014/main" id="{30535C6E-23D1-46C3-909D-F5186A06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2920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cap="all" spc="-100" dirty="0"/>
              <a:t>A program bemutatása</a:t>
            </a:r>
            <a:endParaRPr lang="hu-HU" dirty="0"/>
          </a:p>
        </p:txBody>
      </p:sp>
      <p:graphicFrame>
        <p:nvGraphicFramePr>
          <p:cNvPr id="15" name="Tartalom helye 14">
            <a:extLst>
              <a:ext uri="{FF2B5EF4-FFF2-40B4-BE49-F238E27FC236}">
                <a16:creationId xmlns="" xmlns:a16="http://schemas.microsoft.com/office/drawing/2014/main" id="{365F4AFA-C6D5-4DDA-A9E4-D76895235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324166"/>
              </p:ext>
            </p:extLst>
          </p:nvPr>
        </p:nvGraphicFramePr>
        <p:xfrm>
          <a:off x="1066800" y="457199"/>
          <a:ext cx="10058401" cy="4848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2214">
                  <a:extLst>
                    <a:ext uri="{9D8B030D-6E8A-4147-A177-3AD203B41FA5}">
                      <a16:colId xmlns="" xmlns:a16="http://schemas.microsoft.com/office/drawing/2014/main" val="3950716205"/>
                    </a:ext>
                  </a:extLst>
                </a:gridCol>
                <a:gridCol w="3421050">
                  <a:extLst>
                    <a:ext uri="{9D8B030D-6E8A-4147-A177-3AD203B41FA5}">
                      <a16:colId xmlns="" xmlns:a16="http://schemas.microsoft.com/office/drawing/2014/main" val="2263358307"/>
                    </a:ext>
                  </a:extLst>
                </a:gridCol>
                <a:gridCol w="3355137">
                  <a:extLst>
                    <a:ext uri="{9D8B030D-6E8A-4147-A177-3AD203B41FA5}">
                      <a16:colId xmlns="" xmlns:a16="http://schemas.microsoft.com/office/drawing/2014/main" val="1702576030"/>
                    </a:ext>
                  </a:extLst>
                </a:gridCol>
              </a:tblGrid>
              <a:tr h="23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4. ELMÉLETI ALAPOK II.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extLst>
                  <a:ext uri="{0D108BD9-81ED-4DB2-BD59-A6C34878D82A}">
                    <a16:rowId xmlns="" xmlns:a16="http://schemas.microsoft.com/office/drawing/2014/main" val="4142498035"/>
                  </a:ext>
                </a:extLst>
              </a:tr>
              <a:tr h="836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4.1. Konfliktuskezelési stratégiák: 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4.2. Konstruktív és destruktív megoldások. 4.3. A probléma és a konfliktus összehasonlítása. 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4.4. A mediáció.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>
                          <a:effectLst/>
                        </a:rPr>
                        <a:t>Előadás</a:t>
                      </a:r>
                      <a:endParaRPr lang="hu-H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Vetített PPT bemutató   a konfliktuskezelési stratégiákról.</a:t>
                      </a:r>
                      <a:endParaRPr lang="hu-H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Számítógép és projektor.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extLst>
                  <a:ext uri="{0D108BD9-81ED-4DB2-BD59-A6C34878D82A}">
                    <a16:rowId xmlns="" xmlns:a16="http://schemas.microsoft.com/office/drawing/2014/main" val="265138441"/>
                  </a:ext>
                </a:extLst>
              </a:tr>
              <a:tr h="23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5. SZEMÉLYES KONFLIKTUSKEZELÉS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extLst>
                  <a:ext uri="{0D108BD9-81ED-4DB2-BD59-A6C34878D82A}">
                    <a16:rowId xmlns="" xmlns:a16="http://schemas.microsoft.com/office/drawing/2014/main" val="3207254183"/>
                  </a:ext>
                </a:extLst>
              </a:tr>
              <a:tr h="43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5.1. Stratégiák az önérvényesítés és az együttműködés dimenziójában.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Saját élmények megosztása beszélgető körben.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Nem szükséges.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extLst>
                  <a:ext uri="{0D108BD9-81ED-4DB2-BD59-A6C34878D82A}">
                    <a16:rowId xmlns="" xmlns:a16="http://schemas.microsoft.com/office/drawing/2014/main" val="4140763530"/>
                  </a:ext>
                </a:extLst>
              </a:tr>
              <a:tr h="1238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5.2, Jellemző magatartásformák: 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- versengés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- alkalmazkodás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- elkerülés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- problémamegoldás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- kompromisszum keresése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Kiscsoportos feladat.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Thomas-Kilman kérdőív kitöltése, közös megbeszélése és egyéni értékelése. (A kérdőívet az alapító biztosítja)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extLst>
                  <a:ext uri="{0D108BD9-81ED-4DB2-BD59-A6C34878D82A}">
                    <a16:rowId xmlns="" xmlns:a16="http://schemas.microsoft.com/office/drawing/2014/main" val="2065981512"/>
                  </a:ext>
                </a:extLst>
              </a:tr>
              <a:tr h="1238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5.3. Bibliai példák elemzése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1. Dávid és Jonatán története: mit jelent a lelki közösség a konfliktusok során?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2. Mózes és a kőtáblák. Hogyan értelmezhető a tízparancsolat a konfliktusos helyzetekben?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3. József története. Mire tartom magam alkalmasnak?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4. A csoport által hozott bibliai történetek megbeszélése.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Biblia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1. Sámuel I. könyve 20, rész.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2. Mózes II. könyve 34. rész.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3. Mózes I. könyve 37. rész.</a:t>
                      </a:r>
                      <a:endParaRPr lang="hu-H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extLst>
                  <a:ext uri="{0D108BD9-81ED-4DB2-BD59-A6C34878D82A}">
                    <a16:rowId xmlns="" xmlns:a16="http://schemas.microsoft.com/office/drawing/2014/main" val="999040846"/>
                  </a:ext>
                </a:extLst>
              </a:tr>
              <a:tr h="63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5.4. A stratégiaváltás gyakorlása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>
                          <a:effectLst/>
                        </a:rPr>
                        <a:t>Kiscsoportos feladat. Analízis alapú helyzetgyakorlatok a felmerülő legfontosabb konfliktushelyzetek modellezésére és konstruktív megoldására.</a:t>
                      </a:r>
                      <a:endParaRPr lang="hu-H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900" dirty="0" err="1">
                          <a:effectLst/>
                        </a:rPr>
                        <a:t>Flipchart</a:t>
                      </a:r>
                      <a:r>
                        <a:rPr lang="hu-HU" sz="900" dirty="0">
                          <a:effectLst/>
                        </a:rPr>
                        <a:t> tábla, </a:t>
                      </a:r>
                      <a:r>
                        <a:rPr lang="hu-HU" sz="900" dirty="0" err="1">
                          <a:effectLst/>
                        </a:rPr>
                        <a:t>A3-as</a:t>
                      </a:r>
                      <a:r>
                        <a:rPr lang="hu-HU" sz="900" dirty="0">
                          <a:effectLst/>
                        </a:rPr>
                        <a:t> lapok, írószer.</a:t>
                      </a:r>
                      <a:endParaRPr lang="hu-H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95" marR="15595" marT="0" marB="0" anchor="ctr"/>
                </a:tc>
                <a:extLst>
                  <a:ext uri="{0D108BD9-81ED-4DB2-BD59-A6C34878D82A}">
                    <a16:rowId xmlns="" xmlns:a16="http://schemas.microsoft.com/office/drawing/2014/main" val="353302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="" xmlns:a16="http://schemas.microsoft.com/office/drawing/2014/main" id="{30535C6E-23D1-46C3-909D-F5186A06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502867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cap="all" spc="-100" dirty="0"/>
              <a:t>A program bemutatása</a:t>
            </a:r>
            <a:endParaRPr lang="hu-HU" dirty="0"/>
          </a:p>
        </p:txBody>
      </p:sp>
      <p:graphicFrame>
        <p:nvGraphicFramePr>
          <p:cNvPr id="11" name="Tartalom helye 10">
            <a:extLst>
              <a:ext uri="{FF2B5EF4-FFF2-40B4-BE49-F238E27FC236}">
                <a16:creationId xmlns="" xmlns:a16="http://schemas.microsoft.com/office/drawing/2014/main" id="{A654AADD-F8CD-4E50-9B2C-361006543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469443"/>
              </p:ext>
            </p:extLst>
          </p:nvPr>
        </p:nvGraphicFramePr>
        <p:xfrm>
          <a:off x="1066800" y="686326"/>
          <a:ext cx="10058401" cy="457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4806">
                  <a:extLst>
                    <a:ext uri="{9D8B030D-6E8A-4147-A177-3AD203B41FA5}">
                      <a16:colId xmlns="" xmlns:a16="http://schemas.microsoft.com/office/drawing/2014/main" val="1111458747"/>
                    </a:ext>
                  </a:extLst>
                </a:gridCol>
                <a:gridCol w="3603152">
                  <a:extLst>
                    <a:ext uri="{9D8B030D-6E8A-4147-A177-3AD203B41FA5}">
                      <a16:colId xmlns="" xmlns:a16="http://schemas.microsoft.com/office/drawing/2014/main" val="976167711"/>
                    </a:ext>
                  </a:extLst>
                </a:gridCol>
                <a:gridCol w="3500443">
                  <a:extLst>
                    <a:ext uri="{9D8B030D-6E8A-4147-A177-3AD203B41FA5}">
                      <a16:colId xmlns="" xmlns:a16="http://schemas.microsoft.com/office/drawing/2014/main" val="1460279633"/>
                    </a:ext>
                  </a:extLst>
                </a:gridCol>
              </a:tblGrid>
              <a:tr h="292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6. ELMÉLETI ALAPOK 3.</a:t>
                      </a:r>
                      <a:endParaRPr lang="hu-H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extLst>
                  <a:ext uri="{0D108BD9-81ED-4DB2-BD59-A6C34878D82A}">
                    <a16:rowId xmlns="" xmlns:a16="http://schemas.microsoft.com/office/drawing/2014/main" val="2676543604"/>
                  </a:ext>
                </a:extLst>
              </a:tr>
              <a:tr h="544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A stressz.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Előadás.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Vetített PPT bemutató a stresszről</a:t>
                      </a:r>
                      <a:endParaRPr lang="hu-HU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Számítógép és projektor.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extLst>
                  <a:ext uri="{0D108BD9-81ED-4DB2-BD59-A6C34878D82A}">
                    <a16:rowId xmlns="" xmlns:a16="http://schemas.microsoft.com/office/drawing/2014/main" val="3373726684"/>
                  </a:ext>
                </a:extLst>
              </a:tr>
              <a:tr h="292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7. KONFLIKTUS ÉS A STRESSZ KAPCSOLATA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extLst>
                  <a:ext uri="{0D108BD9-81ED-4DB2-BD59-A6C34878D82A}">
                    <a16:rowId xmlns="" xmlns:a16="http://schemas.microsoft.com/office/drawing/2014/main" val="935735185"/>
                  </a:ext>
                </a:extLst>
              </a:tr>
              <a:tr h="544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7.1 Stresszorok az iskolában, otthon és a mindennapi életben.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Saját élmények megosztása beszélgető körben.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Nem szükséges.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extLst>
                  <a:ext uri="{0D108BD9-81ED-4DB2-BD59-A6C34878D82A}">
                    <a16:rowId xmlns="" xmlns:a16="http://schemas.microsoft.com/office/drawing/2014/main" val="2877850814"/>
                  </a:ext>
                </a:extLst>
              </a:tr>
              <a:tr h="1555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7.2. A munkahelyi konfliktusok speciális jellemzői.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Beszélgető csoport. Vitaindító film,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Filmek: Stressz 1. és Stressz 2.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000" dirty="0">
                          <a:effectLst/>
                        </a:rPr>
                        <a:t>1. </a:t>
                      </a:r>
                      <a:r>
                        <a:rPr lang="en-US" sz="1000" dirty="0" err="1">
                          <a:effectLst/>
                        </a:rPr>
                        <a:t>rész</a:t>
                      </a:r>
                      <a:r>
                        <a:rPr lang="en-US" sz="1000" dirty="0">
                          <a:effectLst/>
                        </a:rPr>
                        <a:t>: </a:t>
                      </a:r>
                      <a:r>
                        <a:rPr lang="en-US" sz="1000" u="sng" dirty="0">
                          <a:effectLst/>
                          <a:hlinkClick r:id="rId3"/>
                        </a:rPr>
                        <a:t>http://www.youtube.com/watch?v=G4PON0VUNxg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000" dirty="0">
                          <a:effectLst/>
                        </a:rPr>
                        <a:t>és a 2. </a:t>
                      </a:r>
                      <a:r>
                        <a:rPr lang="en-US" sz="1000" dirty="0" err="1">
                          <a:effectLst/>
                        </a:rPr>
                        <a:t>rész</a:t>
                      </a:r>
                      <a:r>
                        <a:rPr lang="en-US" sz="1000" dirty="0">
                          <a:effectLst/>
                        </a:rPr>
                        <a:t>: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000" u="sng" dirty="0">
                          <a:effectLst/>
                          <a:hlinkClick r:id="rId4"/>
                        </a:rPr>
                        <a:t>http://www.youtube.com/watch?v=3yOdW72Bsv4</a:t>
                      </a:r>
                      <a:endParaRPr lang="hu-H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000" u="sng" dirty="0" err="1">
                          <a:effectLst/>
                        </a:rPr>
                        <a:t>Számítógép</a:t>
                      </a:r>
                      <a:r>
                        <a:rPr lang="en-US" sz="1000" u="sng" dirty="0">
                          <a:effectLst/>
                        </a:rPr>
                        <a:t> Windows Media Player </a:t>
                      </a:r>
                      <a:r>
                        <a:rPr lang="en-US" sz="1000" u="sng" dirty="0" err="1">
                          <a:effectLst/>
                        </a:rPr>
                        <a:t>lejátszóval</a:t>
                      </a:r>
                      <a:r>
                        <a:rPr lang="en-US" sz="1000" u="sng" dirty="0">
                          <a:effectLst/>
                        </a:rPr>
                        <a:t> és projector </a:t>
                      </a:r>
                      <a:r>
                        <a:rPr lang="en-US" sz="1000" u="sng" dirty="0" err="1">
                          <a:effectLst/>
                        </a:rPr>
                        <a:t>hangosítással</a:t>
                      </a:r>
                      <a:r>
                        <a:rPr lang="en-US" sz="1000" u="sng" dirty="0">
                          <a:effectLst/>
                        </a:rPr>
                        <a:t> (ha </a:t>
                      </a:r>
                      <a:r>
                        <a:rPr lang="en-US" sz="1000" u="sng" dirty="0" err="1">
                          <a:effectLst/>
                        </a:rPr>
                        <a:t>szükséges</a:t>
                      </a:r>
                      <a:r>
                        <a:rPr lang="en-US" sz="1000" u="sng" dirty="0">
                          <a:effectLst/>
                        </a:rPr>
                        <a:t>).</a:t>
                      </a:r>
                      <a:endParaRPr lang="hu-H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extLst>
                  <a:ext uri="{0D108BD9-81ED-4DB2-BD59-A6C34878D82A}">
                    <a16:rowId xmlns="" xmlns:a16="http://schemas.microsoft.com/office/drawing/2014/main" val="143525195"/>
                  </a:ext>
                </a:extLst>
              </a:tr>
              <a:tr h="797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7.3. A problémaközpontú és az érzelemközpontú stratégiák gyakorlása.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Kiscsoportos feladat.</a:t>
                      </a:r>
                      <a:endParaRPr lang="hu-H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Helyzetleírás elemzése és megoldási javaslat összeállítása – a házi dolgozat legfontosabb paramétereinek megbeszélése.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Nem szükséges.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extLst>
                  <a:ext uri="{0D108BD9-81ED-4DB2-BD59-A6C34878D82A}">
                    <a16:rowId xmlns="" xmlns:a16="http://schemas.microsoft.com/office/drawing/2014/main" val="3207931927"/>
                  </a:ext>
                </a:extLst>
              </a:tr>
              <a:tr h="544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A TOVÁBBKÉPZÉS ZÁRÁSA</a:t>
                      </a:r>
                      <a:endParaRPr lang="hu-H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A tanfolyam értékelő összefoglalása.</a:t>
                      </a:r>
                      <a:endParaRPr lang="hu-H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A minőségbiztosítási kérdőív kitöltése.</a:t>
                      </a:r>
                      <a:endParaRPr lang="hu-H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Hallgatói kérdőív.</a:t>
                      </a:r>
                      <a:endParaRPr lang="hu-H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70" marR="20070" marT="0" marB="0" anchor="ctr"/>
                </a:tc>
                <a:extLst>
                  <a:ext uri="{0D108BD9-81ED-4DB2-BD59-A6C34878D82A}">
                    <a16:rowId xmlns="" xmlns:a16="http://schemas.microsoft.com/office/drawing/2014/main" val="260791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5">
            <a:extLst>
              <a:ext uri="{FF2B5EF4-FFF2-40B4-BE49-F238E27FC236}">
                <a16:creationId xmlns="" xmlns:a16="http://schemas.microsoft.com/office/drawing/2014/main" id="{8CD2B798-7994-4548-A2BE-4AEF9C1A5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Oval 5">
            <a:extLst>
              <a:ext uri="{FF2B5EF4-FFF2-40B4-BE49-F238E27FC236}">
                <a16:creationId xmlns="" xmlns:a16="http://schemas.microsoft.com/office/drawing/2014/main" id="{E6162320-3B67-42BB-AF9D-939326E648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39">
            <a:extLst>
              <a:ext uri="{FF2B5EF4-FFF2-40B4-BE49-F238E27FC236}">
                <a16:creationId xmlns="" xmlns:a16="http://schemas.microsoft.com/office/drawing/2014/main" id="{6722E143-84C1-4F95-937C-78B92D281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0DBA58E-2F22-42CB-BF4B-B05FCE30894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7" b="224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2" name="Rectangle 41">
            <a:extLst>
              <a:ext uri="{FF2B5EF4-FFF2-40B4-BE49-F238E27FC236}">
                <a16:creationId xmlns="" xmlns:a16="http://schemas.microsoft.com/office/drawing/2014/main" id="{CC1CA635-2D9C-4E3E-820F-5FE35AC143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37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1F2153C5-DE41-4253-9A3A-3DE63D11FF88}"/>
              </a:ext>
            </a:extLst>
          </p:cNvPr>
          <p:cNvSpPr txBox="1"/>
          <p:nvPr/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KÖSZÖNÖM A FIGYELMET!</a:t>
            </a:r>
          </a:p>
        </p:txBody>
      </p:sp>
      <p:cxnSp>
        <p:nvCxnSpPr>
          <p:cNvPr id="73" name="Straight Connector 43">
            <a:extLst>
              <a:ext uri="{FF2B5EF4-FFF2-40B4-BE49-F238E27FC236}">
                <a16:creationId xmlns="" xmlns:a16="http://schemas.microsoft.com/office/drawing/2014/main" id="{E0E62FBC-456F-48AE-91ED-3956405D76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422F06-6017-4361-8872-E0E2CEB20B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92F98EDE-5B2A-4489-BE47-241E03CF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MENTÁLHIGIÉNÉ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4F8E7712-BD16-4A58-8BC6-7E9AEF445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21491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3" descr="A képen aláírás, étel, ing látható&#10;&#10;Automatikusan generált leírás">
            <a:extLst>
              <a:ext uri="{FF2B5EF4-FFF2-40B4-BE49-F238E27FC236}">
                <a16:creationId xmlns="" xmlns:a16="http://schemas.microsoft.com/office/drawing/2014/main" id="{1B399923-C35B-4136-83B4-8509C4C94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67" y="447115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B32DC26D-8B9B-4CC1-B3CC-D3EA0FB162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szikla, kültéri, halom, sziklás látható&#10;&#10;Automatikusan generált leírás">
            <a:extLst>
              <a:ext uri="{FF2B5EF4-FFF2-40B4-BE49-F238E27FC236}">
                <a16:creationId xmlns="" xmlns:a16="http://schemas.microsoft.com/office/drawing/2014/main" id="{35C3933D-AE9C-4EC7-8D19-2E9D2A4DE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6" r="-1" b="13394"/>
          <a:stretch/>
        </p:blipFill>
        <p:spPr>
          <a:xfrm>
            <a:off x="171451" y="457199"/>
            <a:ext cx="12188932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D07D7740-5A59-4866-AB77-99EF84D2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18" y="643467"/>
            <a:ext cx="3617254" cy="5571066"/>
          </a:xfrm>
        </p:spPr>
        <p:txBody>
          <a:bodyPr>
            <a:normAutofit/>
          </a:bodyPr>
          <a:lstStyle/>
          <a:p>
            <a:pPr algn="r"/>
            <a:r>
              <a:rPr lang="hu-HU" dirty="0"/>
              <a:t>MENTÁLHIGIÉNÉS KOMPETENCIA KIALAKÍTÁSA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BB7ADC3-53A0-44F2-914A-78CADAF33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FD187B6-BE23-4FB6-818C-793A56CF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645" y="643467"/>
            <a:ext cx="7370904" cy="55710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u-HU" sz="2000" dirty="0"/>
              <a:t>A mentálhigiénés kultúrának tartalmi összetevői:</a:t>
            </a:r>
          </a:p>
          <a:p>
            <a:pPr lvl="0"/>
            <a:r>
              <a:rPr lang="hu-HU" sz="2000" i="1" dirty="0"/>
              <a:t>Ismeretek. </a:t>
            </a:r>
            <a:r>
              <a:rPr lang="hu-HU" sz="2000" dirty="0"/>
              <a:t>A testi-lelki egészség megtartására, visszaszerzésére és megerősítésére vonatkozó ismeretek elsajátítása, mint intellektuális tevékenység az oktatás során valósulhat meg. </a:t>
            </a:r>
          </a:p>
          <a:p>
            <a:pPr lvl="0"/>
            <a:r>
              <a:rPr lang="hu-HU" sz="2000" i="1" dirty="0"/>
              <a:t>Képességek és készségek. </a:t>
            </a:r>
            <a:r>
              <a:rPr lang="hu-HU" sz="2000" dirty="0"/>
              <a:t>A tanuló életmódjában tükröződő, elsősorban a szoktatás és gyakorlás módszereivel kifejlesztett, többnyire cselekvési automatizmusokra (dinamikus sztereotípiákra) épülő mentálhigiénés tevékenység.  Ki kell fejleszteni a testi, a lelki és a társas kapcsolati mechanizmusok harmonikus együttműködését jelenti. </a:t>
            </a:r>
          </a:p>
          <a:p>
            <a:pPr lvl="0"/>
            <a:r>
              <a:rPr lang="hu-HU" sz="2000" i="1" dirty="0"/>
              <a:t>Preventív attitűd. </a:t>
            </a:r>
            <a:r>
              <a:rPr lang="hu-HU" sz="2000" dirty="0"/>
              <a:t>Az egészségkárosodást okozó, a veszélyeztető életmódot megvalósító tényezőkkel szembeni elutasító magatartást és a testi-lelki egységet erősítő hatásokra vonatkozó pozitív </a:t>
            </a:r>
            <a:r>
              <a:rPr lang="hu-HU" sz="2000" dirty="0" err="1"/>
              <a:t>beállítódást</a:t>
            </a:r>
            <a:r>
              <a:rPr lang="hu-HU" sz="2000" dirty="0"/>
              <a:t> jelenti. </a:t>
            </a:r>
          </a:p>
          <a:p>
            <a:pPr marL="0" indent="0">
              <a:buNone/>
            </a:pPr>
            <a:r>
              <a:rPr lang="hu-HU" sz="2000" dirty="0"/>
              <a:t>A kulcskompetenciákat tekintve a mentálhigiénés fejlesztés a szociális és állampolgári kompetenciákhoz kapcsolható elsősorban, de keresztkompetenciának is tekinthetjük, hiszen szinte mindegyik műveltségi területbe beépíthető. Lényege: a személyes és szociális jólét megköveteli, hogy az egyén rendelkezzék a saját fizikai és mentális egészségére vonatkozó ismeretekkel és alkalmazza is azokat.</a:t>
            </a:r>
          </a:p>
        </p:txBody>
      </p:sp>
    </p:spTree>
    <p:extLst>
      <p:ext uri="{BB962C8B-B14F-4D97-AF65-F5344CB8AC3E}">
        <p14:creationId xmlns:p14="http://schemas.microsoft.com/office/powerpoint/2010/main" val="64310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FE13F8-736F-4CEA-8B11-D8FDCDC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hu-HU" sz="3500"/>
              <a:t>AZ OSZTÁLYFŐNÖKI ÓRAKERETBE BEILLESZTHETŐ MENTÁLHIGIÉNÉS TANANYAGOK</a:t>
            </a:r>
          </a:p>
        </p:txBody>
      </p:sp>
      <p:pic>
        <p:nvPicPr>
          <p:cNvPr id="6" name="Tartalom helye 5" descr="csalad03.jpg">
            <a:extLst>
              <a:ext uri="{FF2B5EF4-FFF2-40B4-BE49-F238E27FC236}">
                <a16:creationId xmlns="" xmlns:a16="http://schemas.microsoft.com/office/drawing/2014/main" id="{58CAFDD6-5011-49ED-B975-70D745A5A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r="34825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E01FBBE3-19F7-4BAE-A473-57EFA869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451233"/>
              </p:ext>
            </p:extLst>
          </p:nvPr>
        </p:nvGraphicFramePr>
        <p:xfrm>
          <a:off x="1024128" y="2286000"/>
          <a:ext cx="6066818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75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4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CBFE13F8-736F-4CEA-8B11-D8FDCDC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u-HU" sz="3900">
                <a:solidFill>
                  <a:srgbClr val="FFFFFF"/>
                </a:solidFill>
              </a:rPr>
              <a:t>AZ OSZTÁLYFŐNÖKI ÓRAKERETBE BEILLESZTHETŐ MENTÁLHIGIÉNÉS TANANYAGOK</a:t>
            </a:r>
          </a:p>
        </p:txBody>
      </p:sp>
      <p:pic>
        <p:nvPicPr>
          <p:cNvPr id="4" name="Kép 3" descr="A képen étel, asztal, tányér, gyümölcs látható&#10;&#10;Automatikusan generált leírás">
            <a:extLst>
              <a:ext uri="{FF2B5EF4-FFF2-40B4-BE49-F238E27FC236}">
                <a16:creationId xmlns="" xmlns:a16="http://schemas.microsoft.com/office/drawing/2014/main" id="{A0577BA4-2F5E-434F-AFAC-82CCED3E9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8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E01FBBE3-19F7-4BAE-A473-57EFA869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251027"/>
              </p:ext>
            </p:extLst>
          </p:nvPr>
        </p:nvGraphicFramePr>
        <p:xfrm>
          <a:off x="8029319" y="917725"/>
          <a:ext cx="3424739" cy="521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6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FE13F8-736F-4CEA-8B11-D8FDCDC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hu-HU" sz="3500"/>
              <a:t>AZ OSZTÁLYFŐNÖKI ÓRAKERETBE BEILLESZTHETŐ MENTÁLHIGIÉNÉS TANANYAGOK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0EC81A2-A23A-4D6C-8520-7BE929CC7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7" r="44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E01FBBE3-19F7-4BAE-A473-57EFA869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7454"/>
              </p:ext>
            </p:extLst>
          </p:nvPr>
        </p:nvGraphicFramePr>
        <p:xfrm>
          <a:off x="1024128" y="2286000"/>
          <a:ext cx="6066818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92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67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CBFE13F8-736F-4CEA-8B11-D8FDCDC9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u-HU" sz="3900">
                <a:solidFill>
                  <a:srgbClr val="FFFFFF"/>
                </a:solidFill>
              </a:rPr>
              <a:t>AZ OSZTÁLYFŐNÖKI ÓRAKERETBE BEILLESZTHETŐ MENTÁLHIGIÉNÉS TANANYAGOK</a:t>
            </a:r>
          </a:p>
        </p:txBody>
      </p:sp>
      <p:pic>
        <p:nvPicPr>
          <p:cNvPr id="3" name="Kép 2" descr="A képen beltéri, személy, baba, állás látható&#10;&#10;Automatikusan generált leírás">
            <a:extLst>
              <a:ext uri="{FF2B5EF4-FFF2-40B4-BE49-F238E27FC236}">
                <a16:creationId xmlns="" xmlns:a16="http://schemas.microsoft.com/office/drawing/2014/main" id="{75561EB3-A13F-46C3-B94C-B82DF0FCB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E01FBBE3-19F7-4BAE-A473-57EFA8699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256189"/>
              </p:ext>
            </p:extLst>
          </p:nvPr>
        </p:nvGraphicFramePr>
        <p:xfrm>
          <a:off x="8029319" y="917725"/>
          <a:ext cx="3424739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71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DD035E9-9492-4A96-8BC3-7FB24D7F94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92F98EDE-5B2A-4489-BE47-241E03CF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hu-HU" sz="4400"/>
              <a:t>KONFLIKTUSKEZELÉS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EFBDC43-ADB2-4EDE-8696-528BCABD17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C2FD742-07F1-41A3-B762-E61E2B09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1625"/>
            <a:ext cx="6095998" cy="5286375"/>
          </a:xfrm>
        </p:spPr>
        <p:txBody>
          <a:bodyPr>
            <a:normAutofit fontScale="77500" lnSpcReduction="20000"/>
          </a:bodyPr>
          <a:lstStyle/>
          <a:p>
            <a:r>
              <a:rPr lang="hu-HU" sz="2400" dirty="0"/>
              <a:t>Konfliktus akkor jön létre, ha eltérés van személyek, csoportok szükségletei, érdekei vagy szándékai között. Konfliktusos szituációkban a törekvések összeegyeztethetetlennek tűnnek. </a:t>
            </a:r>
          </a:p>
          <a:p>
            <a:r>
              <a:rPr lang="hu-HU" sz="2400" dirty="0"/>
              <a:t>A konfliktus nem kifejezetten negatív jelenség, mert a konfliktushelyzetekből - azokat konstruktívan kezelve - kedvező változások, a fejlődés mozgatói kerülhetnek ki. </a:t>
            </a:r>
          </a:p>
          <a:p>
            <a:r>
              <a:rPr lang="hu-HU" sz="2400" dirty="0"/>
              <a:t>A probléma olyan gondolkodási folyamat eredményeképpen oldható meg, melyet a résztvevők nem feltétlenül kísérnek érzelmi </a:t>
            </a:r>
            <a:r>
              <a:rPr lang="hu-HU" sz="2400" dirty="0" err="1"/>
              <a:t>ráhangolódással</a:t>
            </a:r>
            <a:r>
              <a:rPr lang="hu-HU" sz="2400" dirty="0"/>
              <a:t>.  A konfliktus viszont olyan probléma megoldást igénylő folyamat, melyben a résztvevők érzelmileg bevonódnak, illetve érintve vannak.</a:t>
            </a:r>
          </a:p>
          <a:p>
            <a:r>
              <a:rPr lang="hu-HU" sz="2400" dirty="0"/>
              <a:t>Az iskolai konfliktuskezelésben fontos, hogy a pedagógus mindenkor kongruens modellje legyen a gyermeknek. Tekintélyelvű döntései a kortárscsoportokban is hatalmi viszonyokat generálnak, vagyis az agresszív magatartás melegágyai lesznek. Ezzel szemben problémaértelmezésen és megbeszélésen alapuló elfogadó attitűd, a visszafogott hangnem, a biztató, bátorító magatartás, a segítőszándék kifejezésének modellje beépül a gyermekek személyiségébe, és a különféle viselkedéshelyzetekben meghatározza a saját konfliktuske</a:t>
            </a:r>
            <a:r>
              <a:rPr lang="hu-HU" sz="2400" dirty="0">
                <a:solidFill>
                  <a:schemeClr val="bg1"/>
                </a:solidFill>
              </a:rPr>
              <a:t>z</a:t>
            </a:r>
            <a:r>
              <a:rPr lang="hu-HU" sz="2400" dirty="0"/>
              <a:t>elésének módját.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FD1CA627-5335-4DD6-AD6E-C9A6BD0D8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4" r="35832" b="1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07D7740-5A59-4866-AB77-99EF84D2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/>
              <a:t>A KONFLIKTUSKEZELÉSI KOMPETENCIA KIALAKÍTÁSA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EEB36DC8-ADA7-4FBC-9D49-1088BB7A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6" r="24959" b="2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FD187B6-BE23-4FB6-818C-793A56CF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638300"/>
            <a:ext cx="6104467" cy="4671060"/>
          </a:xfrm>
        </p:spPr>
        <p:txBody>
          <a:bodyPr>
            <a:normAutofit/>
          </a:bodyPr>
          <a:lstStyle/>
          <a:p>
            <a:r>
              <a:rPr lang="hu-HU" sz="1600" b="1" dirty="0"/>
              <a:t>Az erkölcsi nevelés </a:t>
            </a:r>
            <a:r>
              <a:rPr lang="hu-HU" sz="1600" dirty="0"/>
              <a:t>életszerűsége abban is megjelenhet, hogy felkészíti a tanulókat az elkerülhetetlen értékkonfliktusokra és így segít választ találni az életvezetési problémákra.</a:t>
            </a:r>
          </a:p>
          <a:p>
            <a:r>
              <a:rPr lang="hu-HU" sz="1600" b="1" dirty="0"/>
              <a:t>A családi életre nevelés</a:t>
            </a:r>
            <a:r>
              <a:rPr lang="hu-HU" sz="1600" dirty="0"/>
              <a:t> során a családi életre történő felkészítés segítséget nyújt a gyermekeknek és fiataloknak a felelős párkapcsolatok kialakításában és ismereteket is közvetít a családi életükben felmerülő konfliktusok kezeléséről.</a:t>
            </a:r>
          </a:p>
          <a:p>
            <a:r>
              <a:rPr lang="hu-HU" sz="1600" b="1" dirty="0"/>
              <a:t>A testi-lelki egészségre nevelés </a:t>
            </a:r>
            <a:r>
              <a:rPr lang="hu-HU" sz="1600" dirty="0"/>
              <a:t>területén felkészítjük a tanulókat arra, hogy legyenek képesek lelki egyensúlyuk megóvására, társas viselkedésük szabályozására, és konfliktusaik kezelésére.</a:t>
            </a:r>
          </a:p>
          <a:p>
            <a:r>
              <a:rPr lang="hu-HU" sz="1600" dirty="0"/>
              <a:t>A kulcskompetenciákat tekintve a konfliktuskezelés a szociális és állampolgári kompetenciákhoz kapcsolható elsősorban, de keresztkompetenciának is tekinthetjük, hiszen szinte mindegyik műveltségi területbe beépíthető. Lényege: a közjó iránti elkötelezettség és tevékenység felöleli a magatartás minden olyan formáját, amelynek révén az ember hatékony és építő módon vehet részt az egyre sokszínűbb társadalmi és szakmai életben, továbbá – ha szükséges – képes a konfliktusok megoldására.</a:t>
            </a:r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9879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1784</Words>
  <Application>Microsoft Office PowerPoint</Application>
  <PresentationFormat>Szélesvásznú</PresentationFormat>
  <Paragraphs>236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Calibri</vt:lpstr>
      <vt:lpstr>Times New Roman</vt:lpstr>
      <vt:lpstr>Tw Cen MT</vt:lpstr>
      <vt:lpstr>Tw Cen MT Condensed</vt:lpstr>
      <vt:lpstr>Wingdings</vt:lpstr>
      <vt:lpstr>Wingdings 3</vt:lpstr>
      <vt:lpstr>Integrál</vt:lpstr>
      <vt:lpstr>AZ ISKOLA MENTÁLHIGIÉNÉS ÉS KONFLIKTUSKEZELÉSI PROGRAMJA</vt:lpstr>
      <vt:lpstr>MENTÁLHIGIÉNÉ</vt:lpstr>
      <vt:lpstr>MENTÁLHIGIÉNÉS KOMPETENCIA KIALAKÍTÁSA</vt:lpstr>
      <vt:lpstr>AZ OSZTÁLYFŐNÖKI ÓRAKERETBE BEILLESZTHETŐ MENTÁLHIGIÉNÉS TANANYAGOK</vt:lpstr>
      <vt:lpstr>AZ OSZTÁLYFŐNÖKI ÓRAKERETBE BEILLESZTHETŐ MENTÁLHIGIÉNÉS TANANYAGOK</vt:lpstr>
      <vt:lpstr>AZ OSZTÁLYFŐNÖKI ÓRAKERETBE BEILLESZTHETŐ MENTÁLHIGIÉNÉS TANANYAGOK</vt:lpstr>
      <vt:lpstr>AZ OSZTÁLYFŐNÖKI ÓRAKERETBE BEILLESZTHETŐ MENTÁLHIGIÉNÉS TANANYAGOK</vt:lpstr>
      <vt:lpstr>KONFLIKTUSKEZELÉS</vt:lpstr>
      <vt:lpstr>A KONFLIKTUSKEZELÉSI KOMPETENCIA KIALAKÍTÁSA</vt:lpstr>
      <vt:lpstr>AZ OSZTÁLYFŐNÖKI ÓRAKERETBE BEILLESZTHETŐ KONFLIKTUS-KEZELÉSI TANANYAGOK</vt:lpstr>
      <vt:lpstr>AZ OSZTÁLYFŐNÖKI ÓRAKERETBE BEILLESZTHETŐ KONFLIKTUS-KEZELÉSI TANANYAGOK</vt:lpstr>
      <vt:lpstr>AZ OSZTÁLYFŐNÖKI ÓRAKERETBE BEILLESZTHETŐ KONFLIKTUS-KEZELÉSI TANANYAGOK</vt:lpstr>
      <vt:lpstr>AZ OSZTÁLYFŐNÖKI ÓRAKERETBE BEILLESZTHETŐ KONFLIKTUS-KEZELÉSI TANANYAGOK</vt:lpstr>
      <vt:lpstr>Konfliktuskezelés hitéleti szemlélettel a köznevelés intézményeiben</vt:lpstr>
      <vt:lpstr>A program bemutatása</vt:lpstr>
      <vt:lpstr>A program bemutatása</vt:lpstr>
      <vt:lpstr>A program bemutatása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ISKOLA MENTÁLHIGIÉNÉS ÉS KONFLIKTUSKEZELÉSI PROGRAMJA</dc:title>
  <dc:creator>István Schmercz</dc:creator>
  <cp:lastModifiedBy>Ferenc Sarka</cp:lastModifiedBy>
  <cp:revision>3</cp:revision>
  <dcterms:created xsi:type="dcterms:W3CDTF">2019-10-07T19:16:33Z</dcterms:created>
  <dcterms:modified xsi:type="dcterms:W3CDTF">2019-11-05T09:20:27Z</dcterms:modified>
</cp:coreProperties>
</file>